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7"/>
  </p:notesMasterIdLst>
  <p:handoutMasterIdLst>
    <p:handoutMasterId r:id="rId18"/>
  </p:handoutMasterIdLst>
  <p:sldIdLst>
    <p:sldId id="285" r:id="rId5"/>
    <p:sldId id="277" r:id="rId6"/>
    <p:sldId id="261" r:id="rId7"/>
    <p:sldId id="262" r:id="rId8"/>
    <p:sldId id="293" r:id="rId9"/>
    <p:sldId id="286" r:id="rId10"/>
    <p:sldId id="278" r:id="rId11"/>
    <p:sldId id="289" r:id="rId12"/>
    <p:sldId id="268" r:id="rId13"/>
    <p:sldId id="275" r:id="rId14"/>
    <p:sldId id="291" r:id="rId15"/>
    <p:sldId id="292"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648" userDrawn="1">
          <p15:clr>
            <a:srgbClr val="A4A3A4"/>
          </p15:clr>
        </p15:guide>
        <p15:guide id="2" pos="2664" userDrawn="1">
          <p15:clr>
            <a:srgbClr val="A4A3A4"/>
          </p15:clr>
        </p15:guide>
        <p15:guide id="3" orient="horz" pos="2664" userDrawn="1">
          <p15:clr>
            <a:srgbClr val="A4A3A4"/>
          </p15:clr>
        </p15:guide>
        <p15:guide id="4" orient="horz" pos="3264"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111" d="100"/>
          <a:sy n="111" d="100"/>
        </p:scale>
        <p:origin x="594" y="96"/>
      </p:cViewPr>
      <p:guideLst>
        <p:guide orient="horz" pos="3648"/>
        <p:guide pos="2664"/>
        <p:guide orient="horz" pos="2664"/>
        <p:guide orient="horz" pos="3264"/>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8/10/relationships/authors" Target="authors.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8D32CE2-6C64-40A5-9DAB-DD3946A432E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720569BD-8C5B-4110-9E60-C359DDF5614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F37E1B8-528F-4D87-8EBD-B843BAE2C861}" type="datetimeFigureOut">
              <a:rPr lang="en-US" smtClean="0"/>
              <a:t>9/29/2024</a:t>
            </a:fld>
            <a:endParaRPr lang="en-US" dirty="0"/>
          </a:p>
        </p:txBody>
      </p:sp>
      <p:sp>
        <p:nvSpPr>
          <p:cNvPr id="4" name="Footer Placeholder 3">
            <a:extLst>
              <a:ext uri="{FF2B5EF4-FFF2-40B4-BE49-F238E27FC236}">
                <a16:creationId xmlns:a16="http://schemas.microsoft.com/office/drawing/2014/main" id="{84C05E23-8F29-4628-B4F0-7CBCB7658FD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Tree>
    <p:extLst>
      <p:ext uri="{BB962C8B-B14F-4D97-AF65-F5344CB8AC3E}">
        <p14:creationId xmlns:p14="http://schemas.microsoft.com/office/powerpoint/2010/main" val="1591933529"/>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svg>
</file>

<file path=ppt/media/image5.png>
</file>

<file path=ppt/media/image6.sv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40E576D-777F-42E1-9739-7FD89F404092}" type="datetimeFigureOut">
              <a:rPr lang="en-US" smtClean="0"/>
              <a:t>9/29/2024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F4F1A11-BB96-443E-B274-982C61AA7E0D}" type="slidenum">
              <a:rPr lang="en-US" smtClean="0"/>
              <a:t>‹#›</a:t>
            </a:fld>
            <a:endParaRPr lang="en-US" dirty="0"/>
          </a:p>
        </p:txBody>
      </p:sp>
    </p:spTree>
    <p:extLst>
      <p:ext uri="{BB962C8B-B14F-4D97-AF65-F5344CB8AC3E}">
        <p14:creationId xmlns:p14="http://schemas.microsoft.com/office/powerpoint/2010/main" val="11528962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56C2E115-5267-49A0-A702-59745AC649CC}"/>
              </a:ext>
            </a:extLst>
          </p:cNvPr>
          <p:cNvSpPr>
            <a:spLocks noGrp="1"/>
          </p:cNvSpPr>
          <p:nvPr>
            <p:ph type="pic" sz="quarter" idx="13"/>
          </p:nvPr>
        </p:nvSpPr>
        <p:spPr>
          <a:xfrm>
            <a:off x="0" y="0"/>
            <a:ext cx="12192000" cy="6858000"/>
          </a:xfrm>
        </p:spPr>
        <p:txBody>
          <a:bodyPr/>
          <a:lstStyle/>
          <a:p>
            <a:r>
              <a:rPr lang="en-US"/>
              <a:t>Click icon to add picture</a:t>
            </a:r>
            <a:endParaRPr lang="en-US" dirty="0"/>
          </a:p>
        </p:txBody>
      </p:sp>
      <p:sp>
        <p:nvSpPr>
          <p:cNvPr id="21" name="Text Placeholder 8">
            <a:extLst>
              <a:ext uri="{FF2B5EF4-FFF2-40B4-BE49-F238E27FC236}">
                <a16:creationId xmlns:a16="http://schemas.microsoft.com/office/drawing/2014/main" id="{04479580-C1B1-4B70-875C-70152944FD5E}"/>
              </a:ext>
            </a:extLst>
          </p:cNvPr>
          <p:cNvSpPr>
            <a:spLocks noGrp="1"/>
          </p:cNvSpPr>
          <p:nvPr>
            <p:ph type="body" sz="quarter" idx="17" hasCustomPrompt="1"/>
          </p:nvPr>
        </p:nvSpPr>
        <p:spPr>
          <a:xfrm>
            <a:off x="2284355" y="4687178"/>
            <a:ext cx="1598515" cy="1681163"/>
          </a:xfrm>
        </p:spPr>
        <p:txBody>
          <a:bodyPr>
            <a:noAutofit/>
          </a:bodyPr>
          <a:lstStyle>
            <a:lvl1pPr marL="0" indent="0">
              <a:buNone/>
              <a:defRPr sz="15500" b="1">
                <a:solidFill>
                  <a:schemeClr val="tx1"/>
                </a:solidFill>
              </a:defRPr>
            </a:lvl1pPr>
          </a:lstStyle>
          <a:p>
            <a:pPr lvl="0"/>
            <a:r>
              <a:rPr lang="en-US"/>
              <a:t>M</a:t>
            </a:r>
          </a:p>
        </p:txBody>
      </p:sp>
      <p:sp>
        <p:nvSpPr>
          <p:cNvPr id="18" name="Text Placeholder 8">
            <a:extLst>
              <a:ext uri="{FF2B5EF4-FFF2-40B4-BE49-F238E27FC236}">
                <a16:creationId xmlns:a16="http://schemas.microsoft.com/office/drawing/2014/main" id="{1323CA5D-7F88-4E2C-B2E1-D03E010724BC}"/>
              </a:ext>
            </a:extLst>
          </p:cNvPr>
          <p:cNvSpPr>
            <a:spLocks noGrp="1"/>
          </p:cNvSpPr>
          <p:nvPr>
            <p:ph type="body" sz="quarter" idx="15" hasCustomPrompt="1"/>
          </p:nvPr>
        </p:nvSpPr>
        <p:spPr>
          <a:xfrm>
            <a:off x="3440172" y="1726672"/>
            <a:ext cx="1253665" cy="1681163"/>
          </a:xfrm>
        </p:spPr>
        <p:txBody>
          <a:bodyPr>
            <a:noAutofit/>
          </a:bodyPr>
          <a:lstStyle>
            <a:lvl1pPr marL="0" indent="0">
              <a:buNone/>
              <a:defRPr sz="15500" b="1">
                <a:solidFill>
                  <a:schemeClr val="tx1"/>
                </a:solidFill>
              </a:defRPr>
            </a:lvl1pPr>
          </a:lstStyle>
          <a:p>
            <a:pPr lvl="0"/>
            <a:r>
              <a:rPr lang="en-US" dirty="0"/>
              <a:t>T</a:t>
            </a:r>
          </a:p>
        </p:txBody>
      </p:sp>
      <p:sp>
        <p:nvSpPr>
          <p:cNvPr id="9" name="Text Placeholder 8">
            <a:extLst>
              <a:ext uri="{FF2B5EF4-FFF2-40B4-BE49-F238E27FC236}">
                <a16:creationId xmlns:a16="http://schemas.microsoft.com/office/drawing/2014/main" id="{2FDFF095-F8DE-447E-A83F-BD55BD03BEBB}"/>
              </a:ext>
            </a:extLst>
          </p:cNvPr>
          <p:cNvSpPr>
            <a:spLocks noGrp="1"/>
          </p:cNvSpPr>
          <p:nvPr>
            <p:ph type="body" sz="quarter" idx="14" hasCustomPrompt="1"/>
          </p:nvPr>
        </p:nvSpPr>
        <p:spPr>
          <a:xfrm>
            <a:off x="1903189" y="71740"/>
            <a:ext cx="1253665" cy="1681163"/>
          </a:xfrm>
        </p:spPr>
        <p:txBody>
          <a:bodyPr>
            <a:noAutofit/>
          </a:bodyPr>
          <a:lstStyle>
            <a:lvl1pPr marL="0" indent="0">
              <a:buNone/>
              <a:defRPr sz="15500" b="1">
                <a:solidFill>
                  <a:schemeClr val="tx1"/>
                </a:solidFill>
              </a:defRPr>
            </a:lvl1pPr>
          </a:lstStyle>
          <a:p>
            <a:pPr lvl="0"/>
            <a:r>
              <a:rPr lang="en-US"/>
              <a:t>S</a:t>
            </a:r>
          </a:p>
        </p:txBody>
      </p:sp>
      <p:sp>
        <p:nvSpPr>
          <p:cNvPr id="20" name="Text Placeholder 8">
            <a:extLst>
              <a:ext uri="{FF2B5EF4-FFF2-40B4-BE49-F238E27FC236}">
                <a16:creationId xmlns:a16="http://schemas.microsoft.com/office/drawing/2014/main" id="{FA2755C1-A0B6-448A-BE5D-4B492BB7BBE6}"/>
              </a:ext>
            </a:extLst>
          </p:cNvPr>
          <p:cNvSpPr>
            <a:spLocks noGrp="1"/>
          </p:cNvSpPr>
          <p:nvPr>
            <p:ph type="body" sz="quarter" idx="16" hasCustomPrompt="1"/>
          </p:nvPr>
        </p:nvSpPr>
        <p:spPr>
          <a:xfrm>
            <a:off x="629693" y="2858632"/>
            <a:ext cx="1253665" cy="1681163"/>
          </a:xfrm>
        </p:spPr>
        <p:txBody>
          <a:bodyPr>
            <a:noAutofit/>
          </a:bodyPr>
          <a:lstStyle>
            <a:lvl1pPr marL="0" indent="0">
              <a:buNone/>
              <a:defRPr sz="15500" b="1">
                <a:solidFill>
                  <a:schemeClr val="tx1"/>
                </a:solidFill>
              </a:defRPr>
            </a:lvl1pPr>
          </a:lstStyle>
          <a:p>
            <a:pPr lvl="0"/>
            <a:r>
              <a:rPr lang="en-US"/>
              <a:t>E</a:t>
            </a:r>
          </a:p>
        </p:txBody>
      </p:sp>
      <p:sp>
        <p:nvSpPr>
          <p:cNvPr id="2" name="Title 1">
            <a:extLst>
              <a:ext uri="{FF2B5EF4-FFF2-40B4-BE49-F238E27FC236}">
                <a16:creationId xmlns:a16="http://schemas.microsoft.com/office/drawing/2014/main" id="{A87F3357-BDC3-43CE-89C0-05F5AB973376}"/>
              </a:ext>
            </a:extLst>
          </p:cNvPr>
          <p:cNvSpPr>
            <a:spLocks noGrp="1"/>
          </p:cNvSpPr>
          <p:nvPr>
            <p:ph type="ctrTitle" hasCustomPrompt="1"/>
          </p:nvPr>
        </p:nvSpPr>
        <p:spPr>
          <a:xfrm>
            <a:off x="2373216" y="3667946"/>
            <a:ext cx="9285382" cy="1277857"/>
          </a:xfrm>
        </p:spPr>
        <p:txBody>
          <a:bodyPr anchor="ctr"/>
          <a:lstStyle>
            <a:lvl1pPr algn="l">
              <a:defRPr sz="6000" cap="all" baseline="0"/>
            </a:lvl1pPr>
          </a:lstStyle>
          <a:p>
            <a:r>
              <a:rPr lang="en-US" dirty="0"/>
              <a:t>Click to edit title</a:t>
            </a:r>
          </a:p>
        </p:txBody>
      </p:sp>
      <p:sp>
        <p:nvSpPr>
          <p:cNvPr id="3" name="Subtitle 2">
            <a:extLst>
              <a:ext uri="{FF2B5EF4-FFF2-40B4-BE49-F238E27FC236}">
                <a16:creationId xmlns:a16="http://schemas.microsoft.com/office/drawing/2014/main" id="{C0EFD7F6-12F1-44A8-B26F-82773993F165}"/>
              </a:ext>
            </a:extLst>
          </p:cNvPr>
          <p:cNvSpPr>
            <a:spLocks noGrp="1"/>
          </p:cNvSpPr>
          <p:nvPr>
            <p:ph type="subTitle" idx="1" hasCustomPrompt="1"/>
          </p:nvPr>
        </p:nvSpPr>
        <p:spPr>
          <a:xfrm>
            <a:off x="7970418" y="5325276"/>
            <a:ext cx="3677297" cy="682094"/>
          </a:xfrm>
        </p:spPr>
        <p:txBody>
          <a:bodyPr anchor="ctr"/>
          <a:lstStyle>
            <a:lvl1pPr marL="0" indent="0" algn="l">
              <a:buNone/>
              <a:defRPr sz="2400" cap="all"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a:t>
            </a:r>
          </a:p>
        </p:txBody>
      </p:sp>
      <p:cxnSp>
        <p:nvCxnSpPr>
          <p:cNvPr id="23" name="Straight Connector 22">
            <a:extLst>
              <a:ext uri="{FF2B5EF4-FFF2-40B4-BE49-F238E27FC236}">
                <a16:creationId xmlns:a16="http://schemas.microsoft.com/office/drawing/2014/main" id="{BE5B50AA-4BAC-4997-B444-E281DECD0DB4}"/>
              </a:ext>
            </a:extLst>
          </p:cNvPr>
          <p:cNvCxnSpPr>
            <a:cxnSpLocks/>
          </p:cNvCxnSpPr>
          <p:nvPr userDrawn="1"/>
        </p:nvCxnSpPr>
        <p:spPr>
          <a:xfrm>
            <a:off x="4579559" y="5744231"/>
            <a:ext cx="0"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B2DEC412-0EF3-4D93-AF25-A2D2F5A5093A}"/>
              </a:ext>
            </a:extLst>
          </p:cNvPr>
          <p:cNvCxnSpPr>
            <a:cxnSpLocks/>
          </p:cNvCxnSpPr>
          <p:nvPr userDrawn="1"/>
        </p:nvCxnSpPr>
        <p:spPr>
          <a:xfrm>
            <a:off x="2536371" y="2017985"/>
            <a:ext cx="0" cy="153432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1C2836A9-D1F4-4562-B95F-B7BF8F4713B5}"/>
              </a:ext>
            </a:extLst>
          </p:cNvPr>
          <p:cNvCxnSpPr>
            <a:cxnSpLocks/>
          </p:cNvCxnSpPr>
          <p:nvPr userDrawn="1"/>
        </p:nvCxnSpPr>
        <p:spPr>
          <a:xfrm flipH="1">
            <a:off x="4245428" y="5655432"/>
            <a:ext cx="3318888"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69836124"/>
      </p:ext>
    </p:extLst>
  </p:cSld>
  <p:clrMapOvr>
    <a:masterClrMapping/>
  </p:clrMapOvr>
  <p:extLst>
    <p:ext uri="{DCECCB84-F9BA-43D5-87BE-67443E8EF086}">
      <p15:sldGuideLst xmlns:p15="http://schemas.microsoft.com/office/powerpoint/2012/main">
        <p15:guide id="1" pos="1584"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 Content with title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29EDF1B-BFF2-495C-B3B8-4EE6F48140F0}"/>
              </a:ext>
            </a:extLst>
          </p:cNvPr>
          <p:cNvSpPr/>
          <p:nvPr userDrawn="1"/>
        </p:nvSpPr>
        <p:spPr>
          <a:xfrm>
            <a:off x="8412200" y="3195400"/>
            <a:ext cx="2941600" cy="508000"/>
          </a:xfrm>
          <a:prstGeom prst="rect">
            <a:avLst/>
          </a:prstGeom>
          <a:gradFill>
            <a:gsLst>
              <a:gs pos="100000">
                <a:schemeClr val="accent2"/>
              </a:gs>
              <a:gs pos="8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Rectangle 1">
            <a:extLst>
              <a:ext uri="{FF2B5EF4-FFF2-40B4-BE49-F238E27FC236}">
                <a16:creationId xmlns:a16="http://schemas.microsoft.com/office/drawing/2014/main" id="{629F2809-C0D4-4624-9BF4-7A5A02FC6504}"/>
              </a:ext>
            </a:extLst>
          </p:cNvPr>
          <p:cNvSpPr/>
          <p:nvPr userDrawn="1"/>
        </p:nvSpPr>
        <p:spPr>
          <a:xfrm>
            <a:off x="1034142" y="3195400"/>
            <a:ext cx="2941600" cy="508000"/>
          </a:xfrm>
          <a:prstGeom prst="rect">
            <a:avLst/>
          </a:prstGeom>
          <a:gradFill>
            <a:gsLst>
              <a:gs pos="100000">
                <a:schemeClr val="accent2"/>
              </a:gs>
              <a:gs pos="8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2">
            <a:extLst>
              <a:ext uri="{FF2B5EF4-FFF2-40B4-BE49-F238E27FC236}">
                <a16:creationId xmlns:a16="http://schemas.microsoft.com/office/drawing/2014/main" id="{FA38AFF1-A7FF-4F75-9E57-C1827806B34E}"/>
              </a:ext>
            </a:extLst>
          </p:cNvPr>
          <p:cNvSpPr/>
          <p:nvPr userDrawn="1"/>
        </p:nvSpPr>
        <p:spPr>
          <a:xfrm>
            <a:off x="4706975" y="3195400"/>
            <a:ext cx="2941600" cy="508000"/>
          </a:xfrm>
          <a:prstGeom prst="rect">
            <a:avLst/>
          </a:prstGeom>
          <a:gradFill>
            <a:gsLst>
              <a:gs pos="100000">
                <a:schemeClr val="accent2"/>
              </a:gs>
              <a:gs pos="8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8">
            <a:extLst>
              <a:ext uri="{FF2B5EF4-FFF2-40B4-BE49-F238E27FC236}">
                <a16:creationId xmlns:a16="http://schemas.microsoft.com/office/drawing/2014/main" id="{07F18567-9326-411F-BA8D-561D58C7DD91}"/>
              </a:ext>
            </a:extLst>
          </p:cNvPr>
          <p:cNvSpPr>
            <a:spLocks noGrp="1"/>
          </p:cNvSpPr>
          <p:nvPr>
            <p:ph type="body" sz="quarter" idx="33" hasCustomPrompt="1"/>
          </p:nvPr>
        </p:nvSpPr>
        <p:spPr>
          <a:xfrm>
            <a:off x="1034142" y="3266159"/>
            <a:ext cx="2941600" cy="360000"/>
          </a:xfrm>
        </p:spPr>
        <p:txBody>
          <a:bodyPr anchor="ctr"/>
          <a:lstStyle>
            <a:lvl1pPr marL="0" indent="0" algn="ctr">
              <a:buFont typeface="Arial" panose="020B0604020202020204" pitchFamily="34" charset="0"/>
              <a:buNone/>
              <a:defRPr lang="en-US" sz="1800" kern="1200" cap="all" baseline="0" dirty="0">
                <a:solidFill>
                  <a:schemeClr val="bg1"/>
                </a:solidFill>
                <a:latin typeface="+mj-lt"/>
                <a:ea typeface="+mj-ea"/>
                <a:cs typeface="+mj-cs"/>
              </a:defRPr>
            </a:lvl1pPr>
          </a:lstStyle>
          <a:p>
            <a:pPr lvl="0"/>
            <a:r>
              <a:rPr lang="en-US" dirty="0"/>
              <a:t>Title 1</a:t>
            </a:r>
            <a:endParaRPr lang="en-ZA" dirty="0"/>
          </a:p>
        </p:txBody>
      </p:sp>
      <p:sp>
        <p:nvSpPr>
          <p:cNvPr id="10" name="Text Placeholder 10">
            <a:extLst>
              <a:ext uri="{FF2B5EF4-FFF2-40B4-BE49-F238E27FC236}">
                <a16:creationId xmlns:a16="http://schemas.microsoft.com/office/drawing/2014/main" id="{39809F78-EA1B-4C23-A53E-7DE8B4A6AE1D}"/>
              </a:ext>
            </a:extLst>
          </p:cNvPr>
          <p:cNvSpPr>
            <a:spLocks noGrp="1"/>
          </p:cNvSpPr>
          <p:nvPr>
            <p:ph type="body" sz="quarter" idx="34" hasCustomPrompt="1"/>
          </p:nvPr>
        </p:nvSpPr>
        <p:spPr>
          <a:xfrm>
            <a:off x="1034142" y="4117103"/>
            <a:ext cx="2941600" cy="1141882"/>
          </a:xfrm>
        </p:spPr>
        <p:txBody>
          <a:bodyPr>
            <a:normAutofit/>
          </a:bodyPr>
          <a:lstStyle>
            <a:lvl1pPr marL="0" indent="0" algn="ctr">
              <a:lnSpc>
                <a:spcPct val="150000"/>
              </a:lnSpc>
              <a:buNone/>
              <a:defRPr sz="1200">
                <a:solidFill>
                  <a:schemeClr val="tx1">
                    <a:lumMod val="75000"/>
                    <a:lumOff val="25000"/>
                  </a:schemeClr>
                </a:solidFill>
              </a:defRPr>
            </a:lvl1pPr>
          </a:lstStyle>
          <a:p>
            <a:pPr lvl="0"/>
            <a:r>
              <a:rPr lang="en-US"/>
              <a:t>Bullet Description</a:t>
            </a:r>
            <a:endParaRPr lang="en-ZA"/>
          </a:p>
        </p:txBody>
      </p:sp>
      <p:sp>
        <p:nvSpPr>
          <p:cNvPr id="15" name="Title 1">
            <a:extLst>
              <a:ext uri="{FF2B5EF4-FFF2-40B4-BE49-F238E27FC236}">
                <a16:creationId xmlns:a16="http://schemas.microsoft.com/office/drawing/2014/main" id="{4AA3FE14-6E13-47C9-A512-83A96F3DD002}"/>
              </a:ext>
            </a:extLst>
          </p:cNvPr>
          <p:cNvSpPr>
            <a:spLocks noGrp="1"/>
          </p:cNvSpPr>
          <p:nvPr>
            <p:ph type="title"/>
          </p:nvPr>
        </p:nvSpPr>
        <p:spPr>
          <a:xfrm>
            <a:off x="1034142" y="1110286"/>
            <a:ext cx="10515600" cy="924808"/>
          </a:xfrm>
        </p:spPr>
        <p:txBody>
          <a:bodyPr lIns="0">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cxnSp>
        <p:nvCxnSpPr>
          <p:cNvPr id="16" name="Straight Connector 15">
            <a:extLst>
              <a:ext uri="{FF2B5EF4-FFF2-40B4-BE49-F238E27FC236}">
                <a16:creationId xmlns:a16="http://schemas.microsoft.com/office/drawing/2014/main" id="{2D83A9ED-5F19-4646-ADCE-C829C97154DC}"/>
              </a:ext>
            </a:extLst>
          </p:cNvPr>
          <p:cNvCxnSpPr>
            <a:cxnSpLocks/>
          </p:cNvCxnSpPr>
          <p:nvPr userDrawn="1"/>
        </p:nvCxnSpPr>
        <p:spPr>
          <a:xfrm>
            <a:off x="1121228" y="0"/>
            <a:ext cx="0" cy="1110286"/>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7" name="Text Placeholder 8">
            <a:extLst>
              <a:ext uri="{FF2B5EF4-FFF2-40B4-BE49-F238E27FC236}">
                <a16:creationId xmlns:a16="http://schemas.microsoft.com/office/drawing/2014/main" id="{6187F4BE-3AD3-4857-B0A9-A9285E52D819}"/>
              </a:ext>
            </a:extLst>
          </p:cNvPr>
          <p:cNvSpPr>
            <a:spLocks noGrp="1"/>
          </p:cNvSpPr>
          <p:nvPr>
            <p:ph type="body" sz="quarter" idx="43" hasCustomPrompt="1"/>
          </p:nvPr>
        </p:nvSpPr>
        <p:spPr>
          <a:xfrm>
            <a:off x="4706975" y="3266159"/>
            <a:ext cx="2941600" cy="360000"/>
          </a:xfrm>
        </p:spPr>
        <p:txBody>
          <a:bodyPr anchor="ctr"/>
          <a:lstStyle>
            <a:lvl1pPr marL="0" indent="0" algn="ctr">
              <a:buFont typeface="Arial" panose="020B0604020202020204" pitchFamily="34" charset="0"/>
              <a:buNone/>
              <a:defRPr lang="en-US" sz="1800" kern="1200" cap="all" baseline="0" dirty="0">
                <a:solidFill>
                  <a:schemeClr val="bg1"/>
                </a:solidFill>
                <a:latin typeface="+mj-lt"/>
                <a:ea typeface="+mj-ea"/>
                <a:cs typeface="+mj-cs"/>
              </a:defRPr>
            </a:lvl1pPr>
          </a:lstStyle>
          <a:p>
            <a:pPr lvl="0"/>
            <a:r>
              <a:rPr lang="en-US"/>
              <a:t>Title 2</a:t>
            </a:r>
            <a:endParaRPr lang="en-ZA"/>
          </a:p>
        </p:txBody>
      </p:sp>
      <p:sp>
        <p:nvSpPr>
          <p:cNvPr id="21" name="Text Placeholder 10">
            <a:extLst>
              <a:ext uri="{FF2B5EF4-FFF2-40B4-BE49-F238E27FC236}">
                <a16:creationId xmlns:a16="http://schemas.microsoft.com/office/drawing/2014/main" id="{5F81158B-DA52-484D-8105-92B77E4DC466}"/>
              </a:ext>
            </a:extLst>
          </p:cNvPr>
          <p:cNvSpPr>
            <a:spLocks noGrp="1"/>
          </p:cNvSpPr>
          <p:nvPr>
            <p:ph type="body" sz="quarter" idx="44" hasCustomPrompt="1"/>
          </p:nvPr>
        </p:nvSpPr>
        <p:spPr>
          <a:xfrm>
            <a:off x="4706975" y="4117103"/>
            <a:ext cx="2941600" cy="1141882"/>
          </a:xfrm>
        </p:spPr>
        <p:txBody>
          <a:bodyPr>
            <a:normAutofit/>
          </a:bodyPr>
          <a:lstStyle>
            <a:lvl1pPr marL="0" indent="0" algn="ctr">
              <a:lnSpc>
                <a:spcPct val="150000"/>
              </a:lnSpc>
              <a:buNone/>
              <a:defRPr sz="1200">
                <a:solidFill>
                  <a:schemeClr val="tx1">
                    <a:lumMod val="75000"/>
                    <a:lumOff val="25000"/>
                  </a:schemeClr>
                </a:solidFill>
              </a:defRPr>
            </a:lvl1pPr>
          </a:lstStyle>
          <a:p>
            <a:pPr lvl="0"/>
            <a:r>
              <a:rPr lang="en-US"/>
              <a:t>Bullet Description</a:t>
            </a:r>
            <a:endParaRPr lang="en-ZA"/>
          </a:p>
        </p:txBody>
      </p:sp>
      <p:sp>
        <p:nvSpPr>
          <p:cNvPr id="23" name="Text Placeholder 8">
            <a:extLst>
              <a:ext uri="{FF2B5EF4-FFF2-40B4-BE49-F238E27FC236}">
                <a16:creationId xmlns:a16="http://schemas.microsoft.com/office/drawing/2014/main" id="{9AFDDE4E-007E-431B-937C-1B26959515F6}"/>
              </a:ext>
            </a:extLst>
          </p:cNvPr>
          <p:cNvSpPr>
            <a:spLocks noGrp="1"/>
          </p:cNvSpPr>
          <p:nvPr>
            <p:ph type="body" sz="quarter" idx="46" hasCustomPrompt="1"/>
          </p:nvPr>
        </p:nvSpPr>
        <p:spPr>
          <a:xfrm>
            <a:off x="8412200" y="3266159"/>
            <a:ext cx="2941600" cy="360000"/>
          </a:xfrm>
        </p:spPr>
        <p:txBody>
          <a:bodyPr anchor="ctr"/>
          <a:lstStyle>
            <a:lvl1pPr marL="0" indent="0" algn="ctr">
              <a:buFont typeface="Arial" panose="020B0604020202020204" pitchFamily="34" charset="0"/>
              <a:buNone/>
              <a:defRPr lang="en-US" sz="1800" kern="1200" cap="all" baseline="0" dirty="0">
                <a:solidFill>
                  <a:schemeClr val="bg1"/>
                </a:solidFill>
                <a:latin typeface="+mj-lt"/>
                <a:ea typeface="+mj-ea"/>
                <a:cs typeface="+mj-cs"/>
              </a:defRPr>
            </a:lvl1pPr>
          </a:lstStyle>
          <a:p>
            <a:pPr lvl="0"/>
            <a:r>
              <a:rPr lang="en-US"/>
              <a:t>Title 3</a:t>
            </a:r>
            <a:endParaRPr lang="en-ZA"/>
          </a:p>
        </p:txBody>
      </p:sp>
      <p:sp>
        <p:nvSpPr>
          <p:cNvPr id="24" name="Text Placeholder 10">
            <a:extLst>
              <a:ext uri="{FF2B5EF4-FFF2-40B4-BE49-F238E27FC236}">
                <a16:creationId xmlns:a16="http://schemas.microsoft.com/office/drawing/2014/main" id="{3B096111-A95B-402E-B431-43D852C9E2AD}"/>
              </a:ext>
            </a:extLst>
          </p:cNvPr>
          <p:cNvSpPr>
            <a:spLocks noGrp="1"/>
          </p:cNvSpPr>
          <p:nvPr>
            <p:ph type="body" sz="quarter" idx="47" hasCustomPrompt="1"/>
          </p:nvPr>
        </p:nvSpPr>
        <p:spPr>
          <a:xfrm>
            <a:off x="8412200" y="4117103"/>
            <a:ext cx="2941600" cy="1141882"/>
          </a:xfrm>
        </p:spPr>
        <p:txBody>
          <a:bodyPr>
            <a:normAutofit/>
          </a:bodyPr>
          <a:lstStyle>
            <a:lvl1pPr marL="0" indent="0" algn="ctr">
              <a:lnSpc>
                <a:spcPct val="150000"/>
              </a:lnSpc>
              <a:buNone/>
              <a:defRPr sz="1200">
                <a:solidFill>
                  <a:schemeClr val="tx1">
                    <a:lumMod val="75000"/>
                    <a:lumOff val="25000"/>
                  </a:schemeClr>
                </a:solidFill>
              </a:defRPr>
            </a:lvl1pPr>
          </a:lstStyle>
          <a:p>
            <a:pPr lvl="0"/>
            <a:r>
              <a:rPr lang="en-US"/>
              <a:t>Bullet Description</a:t>
            </a:r>
            <a:endParaRPr lang="en-ZA"/>
          </a:p>
        </p:txBody>
      </p:sp>
      <p:sp>
        <p:nvSpPr>
          <p:cNvPr id="18" name="Date Placeholder 2">
            <a:extLst>
              <a:ext uri="{FF2B5EF4-FFF2-40B4-BE49-F238E27FC236}">
                <a16:creationId xmlns:a16="http://schemas.microsoft.com/office/drawing/2014/main" id="{7EDA1598-95B9-4907-B9B9-46A0B9ACC8DA}"/>
              </a:ext>
            </a:extLst>
          </p:cNvPr>
          <p:cNvSpPr>
            <a:spLocks noGrp="1"/>
          </p:cNvSpPr>
          <p:nvPr>
            <p:ph type="dt" sz="half" idx="20"/>
          </p:nvPr>
        </p:nvSpPr>
        <p:spPr>
          <a:xfrm>
            <a:off x="838200" y="6356350"/>
            <a:ext cx="2743200" cy="365125"/>
          </a:xfrm>
        </p:spPr>
        <p:txBody>
          <a:bodyPr/>
          <a:lstStyle/>
          <a:p>
            <a:endParaRPr lang="en-US" dirty="0"/>
          </a:p>
        </p:txBody>
      </p:sp>
      <p:sp>
        <p:nvSpPr>
          <p:cNvPr id="19" name="Footer Placeholder 3">
            <a:extLst>
              <a:ext uri="{FF2B5EF4-FFF2-40B4-BE49-F238E27FC236}">
                <a16:creationId xmlns:a16="http://schemas.microsoft.com/office/drawing/2014/main" id="{63AF9C34-CC92-4EDC-9D5F-1FABCEB87400}"/>
              </a:ext>
            </a:extLst>
          </p:cNvPr>
          <p:cNvSpPr>
            <a:spLocks noGrp="1"/>
          </p:cNvSpPr>
          <p:nvPr>
            <p:ph type="ftr" sz="quarter" idx="21"/>
          </p:nvPr>
        </p:nvSpPr>
        <p:spPr>
          <a:xfrm>
            <a:off x="4038600" y="6356350"/>
            <a:ext cx="4114800" cy="365125"/>
          </a:xfrm>
        </p:spPr>
        <p:txBody>
          <a:bodyPr/>
          <a:lstStyle/>
          <a:p>
            <a:r>
              <a:rPr lang="en-US" dirty="0"/>
              <a:t>Pitch deck</a:t>
            </a:r>
          </a:p>
        </p:txBody>
      </p:sp>
      <p:sp>
        <p:nvSpPr>
          <p:cNvPr id="20" name="Slide Number Placeholder 4">
            <a:extLst>
              <a:ext uri="{FF2B5EF4-FFF2-40B4-BE49-F238E27FC236}">
                <a16:creationId xmlns:a16="http://schemas.microsoft.com/office/drawing/2014/main" id="{EAEA54FD-376F-4285-9684-F9DFDE0B4727}"/>
              </a:ext>
            </a:extLst>
          </p:cNvPr>
          <p:cNvSpPr>
            <a:spLocks noGrp="1"/>
          </p:cNvSpPr>
          <p:nvPr>
            <p:ph type="sldNum" sz="quarter" idx="22"/>
          </p:nvPr>
        </p:nvSpPr>
        <p:spPr>
          <a:xfrm>
            <a:off x="8610600" y="6356350"/>
            <a:ext cx="2743200" cy="365125"/>
          </a:xfrm>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890367756"/>
      </p:ext>
    </p:extLst>
  </p:cSld>
  <p:clrMapOvr>
    <a:masterClrMapping/>
  </p:clrMapOvr>
  <p:hf hdr="0"/>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Title and Content E">
    <p:spTree>
      <p:nvGrpSpPr>
        <p:cNvPr id="1" name=""/>
        <p:cNvGrpSpPr/>
        <p:nvPr/>
      </p:nvGrpSpPr>
      <p:grpSpPr>
        <a:xfrm>
          <a:off x="0" y="0"/>
          <a:ext cx="0" cy="0"/>
          <a:chOff x="0" y="0"/>
          <a:chExt cx="0" cy="0"/>
        </a:xfrm>
      </p:grpSpPr>
      <p:sp>
        <p:nvSpPr>
          <p:cNvPr id="27" name="Freeform: Shape 26">
            <a:extLst>
              <a:ext uri="{FF2B5EF4-FFF2-40B4-BE49-F238E27FC236}">
                <a16:creationId xmlns:a16="http://schemas.microsoft.com/office/drawing/2014/main" id="{3744A1FD-A0F1-401C-BB06-4ACCF6AA058F}"/>
              </a:ext>
            </a:extLst>
          </p:cNvPr>
          <p:cNvSpPr/>
          <p:nvPr userDrawn="1"/>
        </p:nvSpPr>
        <p:spPr>
          <a:xfrm>
            <a:off x="0" y="2"/>
            <a:ext cx="5288281" cy="6858001"/>
          </a:xfrm>
          <a:custGeom>
            <a:avLst/>
            <a:gdLst>
              <a:gd name="connsiteX0" fmla="*/ 0 w 5288281"/>
              <a:gd name="connsiteY0" fmla="*/ 0 h 6858001"/>
              <a:gd name="connsiteX1" fmla="*/ 1707378 w 5288281"/>
              <a:gd name="connsiteY1" fmla="*/ 0 h 6858001"/>
              <a:gd name="connsiteX2" fmla="*/ 1707378 w 5288281"/>
              <a:gd name="connsiteY2" fmla="*/ 1511096 h 6858001"/>
              <a:gd name="connsiteX3" fmla="*/ 5288281 w 5288281"/>
              <a:gd name="connsiteY3" fmla="*/ 1511096 h 6858001"/>
              <a:gd name="connsiteX4" fmla="*/ 5288281 w 5288281"/>
              <a:gd name="connsiteY4" fmla="*/ 3253159 h 6858001"/>
              <a:gd name="connsiteX5" fmla="*/ 1707378 w 5288281"/>
              <a:gd name="connsiteY5" fmla="*/ 3253159 h 6858001"/>
              <a:gd name="connsiteX6" fmla="*/ 1707378 w 5288281"/>
              <a:gd name="connsiteY6" fmla="*/ 5115860 h 6858001"/>
              <a:gd name="connsiteX7" fmla="*/ 5272034 w 5288281"/>
              <a:gd name="connsiteY7" fmla="*/ 5115860 h 6858001"/>
              <a:gd name="connsiteX8" fmla="*/ 5272034 w 5288281"/>
              <a:gd name="connsiteY8" fmla="*/ 6858001 h 6858001"/>
              <a:gd name="connsiteX9" fmla="*/ 0 w 5288281"/>
              <a:gd name="connsiteY9" fmla="*/ 6858001 h 6858001"/>
              <a:gd name="connsiteX10" fmla="*/ 0 w 5288281"/>
              <a:gd name="connsiteY10" fmla="*/ 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288281" h="6858001">
                <a:moveTo>
                  <a:pt x="0" y="0"/>
                </a:moveTo>
                <a:lnTo>
                  <a:pt x="1707378" y="0"/>
                </a:lnTo>
                <a:lnTo>
                  <a:pt x="1707378" y="1511096"/>
                </a:lnTo>
                <a:lnTo>
                  <a:pt x="5288281" y="1511096"/>
                </a:lnTo>
                <a:lnTo>
                  <a:pt x="5288281" y="3253159"/>
                </a:lnTo>
                <a:lnTo>
                  <a:pt x="1707378" y="3253159"/>
                </a:lnTo>
                <a:lnTo>
                  <a:pt x="1707378" y="5115860"/>
                </a:lnTo>
                <a:lnTo>
                  <a:pt x="5272034" y="5115860"/>
                </a:lnTo>
                <a:lnTo>
                  <a:pt x="5272034" y="6858001"/>
                </a:lnTo>
                <a:lnTo>
                  <a:pt x="0" y="6858001"/>
                </a:lnTo>
                <a:lnTo>
                  <a:pt x="0" y="0"/>
                </a:lnTo>
                <a:close/>
              </a:path>
            </a:pathLst>
          </a:custGeom>
          <a:gradFill>
            <a:gsLst>
              <a:gs pos="100000">
                <a:schemeClr val="accent2"/>
              </a:gs>
              <a:gs pos="8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31" name="Title 1">
            <a:extLst>
              <a:ext uri="{FF2B5EF4-FFF2-40B4-BE49-F238E27FC236}">
                <a16:creationId xmlns:a16="http://schemas.microsoft.com/office/drawing/2014/main" id="{B2DB8B03-EE62-48FF-8583-59DFBBEDA51B}"/>
              </a:ext>
            </a:extLst>
          </p:cNvPr>
          <p:cNvSpPr>
            <a:spLocks noGrp="1"/>
          </p:cNvSpPr>
          <p:nvPr>
            <p:ph type="title"/>
          </p:nvPr>
        </p:nvSpPr>
        <p:spPr>
          <a:xfrm>
            <a:off x="6903720" y="1419438"/>
            <a:ext cx="4450080" cy="924808"/>
          </a:xfrm>
        </p:spPr>
        <p:txBody>
          <a:bodyPr lIns="0" anchor="t">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sp>
        <p:nvSpPr>
          <p:cNvPr id="33" name="Text Placeholder 8">
            <a:extLst>
              <a:ext uri="{FF2B5EF4-FFF2-40B4-BE49-F238E27FC236}">
                <a16:creationId xmlns:a16="http://schemas.microsoft.com/office/drawing/2014/main" id="{EAF98237-032C-4FA5-B76D-C29FB5F6FF7B}"/>
              </a:ext>
            </a:extLst>
          </p:cNvPr>
          <p:cNvSpPr>
            <a:spLocks noGrp="1"/>
          </p:cNvSpPr>
          <p:nvPr>
            <p:ph type="body" sz="quarter" idx="33" hasCustomPrompt="1"/>
          </p:nvPr>
        </p:nvSpPr>
        <p:spPr>
          <a:xfrm>
            <a:off x="7366082" y="3009550"/>
            <a:ext cx="1254314" cy="360000"/>
          </a:xfrm>
        </p:spPr>
        <p:txBody>
          <a:bodyPr anchor="ctr"/>
          <a:lstStyle>
            <a:lvl1pPr marL="0" indent="0" algn="l">
              <a:buFont typeface="Arial" panose="020B0604020202020204" pitchFamily="34" charset="0"/>
              <a:buNone/>
              <a:defRPr lang="en-US" sz="1800" kern="1200" cap="all" baseline="0" dirty="0">
                <a:solidFill>
                  <a:schemeClr val="accent1"/>
                </a:solidFill>
                <a:latin typeface="+mj-lt"/>
                <a:ea typeface="+mj-ea"/>
                <a:cs typeface="+mj-cs"/>
              </a:defRPr>
            </a:lvl1pPr>
          </a:lstStyle>
          <a:p>
            <a:pPr lvl="0"/>
            <a:r>
              <a:rPr lang="en-US"/>
              <a:t>Bullet 1</a:t>
            </a:r>
            <a:endParaRPr lang="en-ZA"/>
          </a:p>
        </p:txBody>
      </p:sp>
      <p:sp>
        <p:nvSpPr>
          <p:cNvPr id="34" name="Text Placeholder 8">
            <a:extLst>
              <a:ext uri="{FF2B5EF4-FFF2-40B4-BE49-F238E27FC236}">
                <a16:creationId xmlns:a16="http://schemas.microsoft.com/office/drawing/2014/main" id="{44353DAE-0553-4AB4-8929-C4F0C1424E10}"/>
              </a:ext>
            </a:extLst>
          </p:cNvPr>
          <p:cNvSpPr>
            <a:spLocks noGrp="1"/>
          </p:cNvSpPr>
          <p:nvPr>
            <p:ph type="body" sz="quarter" idx="34" hasCustomPrompt="1"/>
          </p:nvPr>
        </p:nvSpPr>
        <p:spPr>
          <a:xfrm>
            <a:off x="7366082" y="4017086"/>
            <a:ext cx="1254314" cy="360000"/>
          </a:xfrm>
        </p:spPr>
        <p:txBody>
          <a:bodyPr anchor="ctr"/>
          <a:lstStyle>
            <a:lvl1pPr marL="0" indent="0" algn="l">
              <a:buFont typeface="Arial" panose="020B0604020202020204" pitchFamily="34" charset="0"/>
              <a:buNone/>
              <a:defRPr lang="en-US" sz="1800" kern="1200" cap="all" baseline="0" dirty="0">
                <a:solidFill>
                  <a:schemeClr val="accent1"/>
                </a:solidFill>
                <a:latin typeface="+mj-lt"/>
                <a:ea typeface="+mj-ea"/>
                <a:cs typeface="+mj-cs"/>
              </a:defRPr>
            </a:lvl1pPr>
          </a:lstStyle>
          <a:p>
            <a:pPr lvl="0"/>
            <a:r>
              <a:rPr lang="en-US"/>
              <a:t>Bullet 1</a:t>
            </a:r>
            <a:endParaRPr lang="en-ZA"/>
          </a:p>
        </p:txBody>
      </p:sp>
      <p:sp>
        <p:nvSpPr>
          <p:cNvPr id="35" name="Text Placeholder 8">
            <a:extLst>
              <a:ext uri="{FF2B5EF4-FFF2-40B4-BE49-F238E27FC236}">
                <a16:creationId xmlns:a16="http://schemas.microsoft.com/office/drawing/2014/main" id="{9651CB4B-B007-4E99-9371-20279E8FF7BF}"/>
              </a:ext>
            </a:extLst>
          </p:cNvPr>
          <p:cNvSpPr>
            <a:spLocks noGrp="1"/>
          </p:cNvSpPr>
          <p:nvPr>
            <p:ph type="body" sz="quarter" idx="35" hasCustomPrompt="1"/>
          </p:nvPr>
        </p:nvSpPr>
        <p:spPr>
          <a:xfrm>
            <a:off x="7366082" y="4957948"/>
            <a:ext cx="1254314" cy="360000"/>
          </a:xfrm>
        </p:spPr>
        <p:txBody>
          <a:bodyPr anchor="ctr"/>
          <a:lstStyle>
            <a:lvl1pPr marL="0" indent="0" algn="l">
              <a:buFont typeface="Arial" panose="020B0604020202020204" pitchFamily="34" charset="0"/>
              <a:buNone/>
              <a:defRPr lang="en-US" sz="1800" kern="1200" cap="all" baseline="0" dirty="0">
                <a:solidFill>
                  <a:schemeClr val="accent1"/>
                </a:solidFill>
                <a:latin typeface="+mj-lt"/>
                <a:ea typeface="+mj-ea"/>
                <a:cs typeface="+mj-cs"/>
              </a:defRPr>
            </a:lvl1pPr>
          </a:lstStyle>
          <a:p>
            <a:pPr lvl="0"/>
            <a:r>
              <a:rPr lang="en-US"/>
              <a:t>Bullet 1</a:t>
            </a:r>
            <a:endParaRPr lang="en-ZA"/>
          </a:p>
        </p:txBody>
      </p:sp>
      <p:sp>
        <p:nvSpPr>
          <p:cNvPr id="36" name="Text Placeholder 8">
            <a:extLst>
              <a:ext uri="{FF2B5EF4-FFF2-40B4-BE49-F238E27FC236}">
                <a16:creationId xmlns:a16="http://schemas.microsoft.com/office/drawing/2014/main" id="{C0437717-0C1B-4589-AEF7-D8E934F41193}"/>
              </a:ext>
            </a:extLst>
          </p:cNvPr>
          <p:cNvSpPr>
            <a:spLocks noGrp="1"/>
          </p:cNvSpPr>
          <p:nvPr>
            <p:ph type="body" sz="quarter" idx="36" hasCustomPrompt="1"/>
          </p:nvPr>
        </p:nvSpPr>
        <p:spPr>
          <a:xfrm>
            <a:off x="6903720" y="2816574"/>
            <a:ext cx="561421" cy="627254"/>
          </a:xfrm>
        </p:spPr>
        <p:txBody>
          <a:bodyPr anchor="ctr">
            <a:noAutofit/>
          </a:bodyPr>
          <a:lstStyle>
            <a:lvl1pPr marL="0" indent="0" algn="l">
              <a:buFont typeface="Arial" panose="020B0604020202020204" pitchFamily="34" charset="0"/>
              <a:buNone/>
              <a:defRPr lang="en-US" sz="4400" b="1" kern="1200" cap="all" baseline="0" dirty="0">
                <a:solidFill>
                  <a:schemeClr val="accent1"/>
                </a:solidFill>
                <a:latin typeface="+mj-lt"/>
                <a:ea typeface="+mj-ea"/>
                <a:cs typeface="+mj-cs"/>
              </a:defRPr>
            </a:lvl1pPr>
          </a:lstStyle>
          <a:p>
            <a:pPr lvl="0"/>
            <a:r>
              <a:rPr lang="en-US"/>
              <a:t>#</a:t>
            </a:r>
            <a:endParaRPr lang="en-ZA"/>
          </a:p>
        </p:txBody>
      </p:sp>
      <p:sp>
        <p:nvSpPr>
          <p:cNvPr id="39" name="Text Placeholder 8">
            <a:extLst>
              <a:ext uri="{FF2B5EF4-FFF2-40B4-BE49-F238E27FC236}">
                <a16:creationId xmlns:a16="http://schemas.microsoft.com/office/drawing/2014/main" id="{BE01B6B4-5A67-4429-A312-A531EC3BF427}"/>
              </a:ext>
            </a:extLst>
          </p:cNvPr>
          <p:cNvSpPr>
            <a:spLocks noGrp="1"/>
          </p:cNvSpPr>
          <p:nvPr>
            <p:ph type="body" sz="quarter" idx="37" hasCustomPrompt="1"/>
          </p:nvPr>
        </p:nvSpPr>
        <p:spPr>
          <a:xfrm>
            <a:off x="6903720" y="3805802"/>
            <a:ext cx="561421" cy="627254"/>
          </a:xfrm>
        </p:spPr>
        <p:txBody>
          <a:bodyPr anchor="ctr">
            <a:noAutofit/>
          </a:bodyPr>
          <a:lstStyle>
            <a:lvl1pPr marL="0" indent="0" algn="l">
              <a:buFont typeface="Arial" panose="020B0604020202020204" pitchFamily="34" charset="0"/>
              <a:buNone/>
              <a:defRPr lang="en-US" sz="4400" b="1" kern="1200" cap="all" baseline="0" dirty="0">
                <a:solidFill>
                  <a:schemeClr val="accent1"/>
                </a:solidFill>
                <a:latin typeface="+mj-lt"/>
                <a:ea typeface="+mj-ea"/>
                <a:cs typeface="+mj-cs"/>
              </a:defRPr>
            </a:lvl1pPr>
          </a:lstStyle>
          <a:p>
            <a:pPr lvl="0"/>
            <a:r>
              <a:rPr lang="en-US"/>
              <a:t>#</a:t>
            </a:r>
            <a:endParaRPr lang="en-ZA"/>
          </a:p>
        </p:txBody>
      </p:sp>
      <p:sp>
        <p:nvSpPr>
          <p:cNvPr id="40" name="Text Placeholder 8">
            <a:extLst>
              <a:ext uri="{FF2B5EF4-FFF2-40B4-BE49-F238E27FC236}">
                <a16:creationId xmlns:a16="http://schemas.microsoft.com/office/drawing/2014/main" id="{1673722D-82CF-4D94-9D83-D95A8DE5ACEA}"/>
              </a:ext>
            </a:extLst>
          </p:cNvPr>
          <p:cNvSpPr>
            <a:spLocks noGrp="1"/>
          </p:cNvSpPr>
          <p:nvPr>
            <p:ph type="body" sz="quarter" idx="38" hasCustomPrompt="1"/>
          </p:nvPr>
        </p:nvSpPr>
        <p:spPr>
          <a:xfrm>
            <a:off x="6903721" y="4795030"/>
            <a:ext cx="561421" cy="627254"/>
          </a:xfrm>
        </p:spPr>
        <p:txBody>
          <a:bodyPr anchor="ctr">
            <a:noAutofit/>
          </a:bodyPr>
          <a:lstStyle>
            <a:lvl1pPr marL="0" indent="0" algn="l">
              <a:buFont typeface="Arial" panose="020B0604020202020204" pitchFamily="34" charset="0"/>
              <a:buNone/>
              <a:defRPr lang="en-US" sz="4400" b="1" kern="1200" cap="all" baseline="0" dirty="0">
                <a:solidFill>
                  <a:schemeClr val="accent1"/>
                </a:solidFill>
                <a:latin typeface="+mj-lt"/>
                <a:ea typeface="+mj-ea"/>
                <a:cs typeface="+mj-cs"/>
              </a:defRPr>
            </a:lvl1pPr>
          </a:lstStyle>
          <a:p>
            <a:pPr lvl="0"/>
            <a:r>
              <a:rPr lang="en-US"/>
              <a:t>#</a:t>
            </a:r>
            <a:endParaRPr lang="en-ZA"/>
          </a:p>
        </p:txBody>
      </p:sp>
      <p:sp>
        <p:nvSpPr>
          <p:cNvPr id="41" name="Text Placeholder 18">
            <a:extLst>
              <a:ext uri="{FF2B5EF4-FFF2-40B4-BE49-F238E27FC236}">
                <a16:creationId xmlns:a16="http://schemas.microsoft.com/office/drawing/2014/main" id="{05767D4F-E20C-4F37-B411-A7F221B6A854}"/>
              </a:ext>
            </a:extLst>
          </p:cNvPr>
          <p:cNvSpPr>
            <a:spLocks noGrp="1"/>
          </p:cNvSpPr>
          <p:nvPr>
            <p:ph type="body" sz="quarter" idx="28" hasCustomPrompt="1"/>
          </p:nvPr>
        </p:nvSpPr>
        <p:spPr>
          <a:xfrm>
            <a:off x="8629106" y="3058998"/>
            <a:ext cx="2427514" cy="715169"/>
          </a:xfrm>
        </p:spPr>
        <p:txBody>
          <a:bodyPr lIns="0" anchor="t">
            <a:normAutofit/>
          </a:bodyPr>
          <a:lstStyle>
            <a:lvl1pPr marL="0" indent="0">
              <a:lnSpc>
                <a:spcPct val="100000"/>
              </a:lnSpc>
              <a:buFont typeface="Arial" panose="020B0604020202020204" pitchFamily="34" charset="0"/>
              <a:buNone/>
              <a:defRPr sz="1200">
                <a:solidFill>
                  <a:schemeClr val="tx2"/>
                </a:solidFill>
              </a:defRPr>
            </a:lvl1pPr>
          </a:lstStyle>
          <a:p>
            <a:pPr lvl="0"/>
            <a:r>
              <a:rPr lang="en-US"/>
              <a:t>Click to add text</a:t>
            </a:r>
          </a:p>
        </p:txBody>
      </p:sp>
      <p:sp>
        <p:nvSpPr>
          <p:cNvPr id="42" name="Text Placeholder 18">
            <a:extLst>
              <a:ext uri="{FF2B5EF4-FFF2-40B4-BE49-F238E27FC236}">
                <a16:creationId xmlns:a16="http://schemas.microsoft.com/office/drawing/2014/main" id="{BB90A96A-A614-41C0-9759-F6C15AE6806E}"/>
              </a:ext>
            </a:extLst>
          </p:cNvPr>
          <p:cNvSpPr>
            <a:spLocks noGrp="1"/>
          </p:cNvSpPr>
          <p:nvPr>
            <p:ph type="body" sz="quarter" idx="39" hasCustomPrompt="1"/>
          </p:nvPr>
        </p:nvSpPr>
        <p:spPr>
          <a:xfrm>
            <a:off x="8629106" y="4069174"/>
            <a:ext cx="2427514" cy="715169"/>
          </a:xfrm>
        </p:spPr>
        <p:txBody>
          <a:bodyPr lIns="0" anchor="t">
            <a:normAutofit/>
          </a:bodyPr>
          <a:lstStyle>
            <a:lvl1pPr marL="0" indent="0">
              <a:lnSpc>
                <a:spcPct val="100000"/>
              </a:lnSpc>
              <a:buFont typeface="Arial" panose="020B0604020202020204" pitchFamily="34" charset="0"/>
              <a:buNone/>
              <a:defRPr sz="1200">
                <a:solidFill>
                  <a:schemeClr val="tx2"/>
                </a:solidFill>
              </a:defRPr>
            </a:lvl1pPr>
          </a:lstStyle>
          <a:p>
            <a:pPr lvl="0"/>
            <a:r>
              <a:rPr lang="en-US"/>
              <a:t>Click to add text</a:t>
            </a:r>
          </a:p>
        </p:txBody>
      </p:sp>
      <p:sp>
        <p:nvSpPr>
          <p:cNvPr id="43" name="Text Placeholder 18">
            <a:extLst>
              <a:ext uri="{FF2B5EF4-FFF2-40B4-BE49-F238E27FC236}">
                <a16:creationId xmlns:a16="http://schemas.microsoft.com/office/drawing/2014/main" id="{983AE7FC-57B1-4AB3-8EAA-A85904DBBE97}"/>
              </a:ext>
            </a:extLst>
          </p:cNvPr>
          <p:cNvSpPr>
            <a:spLocks noGrp="1"/>
          </p:cNvSpPr>
          <p:nvPr>
            <p:ph type="body" sz="quarter" idx="40" hasCustomPrompt="1"/>
          </p:nvPr>
        </p:nvSpPr>
        <p:spPr>
          <a:xfrm>
            <a:off x="8629106" y="5011206"/>
            <a:ext cx="2427514" cy="715169"/>
          </a:xfrm>
        </p:spPr>
        <p:txBody>
          <a:bodyPr lIns="0" anchor="t">
            <a:normAutofit/>
          </a:bodyPr>
          <a:lstStyle>
            <a:lvl1pPr marL="0" indent="0">
              <a:lnSpc>
                <a:spcPct val="100000"/>
              </a:lnSpc>
              <a:buFont typeface="Arial" panose="020B0604020202020204" pitchFamily="34" charset="0"/>
              <a:buNone/>
              <a:defRPr sz="1200">
                <a:solidFill>
                  <a:schemeClr val="tx2"/>
                </a:solidFill>
              </a:defRPr>
            </a:lvl1pPr>
          </a:lstStyle>
          <a:p>
            <a:pPr lvl="0"/>
            <a:r>
              <a:rPr lang="en-US"/>
              <a:t>Click to add text</a:t>
            </a:r>
          </a:p>
        </p:txBody>
      </p:sp>
      <p:sp>
        <p:nvSpPr>
          <p:cNvPr id="15" name="Date Placeholder 1">
            <a:extLst>
              <a:ext uri="{FF2B5EF4-FFF2-40B4-BE49-F238E27FC236}">
                <a16:creationId xmlns:a16="http://schemas.microsoft.com/office/drawing/2014/main" id="{8AECD175-60EB-459F-BA4C-8E4DE7BC0185}"/>
              </a:ext>
            </a:extLst>
          </p:cNvPr>
          <p:cNvSpPr>
            <a:spLocks noGrp="1"/>
          </p:cNvSpPr>
          <p:nvPr>
            <p:ph type="dt" sz="half" idx="10"/>
          </p:nvPr>
        </p:nvSpPr>
        <p:spPr>
          <a:xfrm>
            <a:off x="838200" y="6356350"/>
            <a:ext cx="2743200" cy="365125"/>
          </a:xfrm>
        </p:spPr>
        <p:txBody>
          <a:bodyPr/>
          <a:lstStyle>
            <a:lvl1pPr>
              <a:defRPr>
                <a:solidFill>
                  <a:schemeClr val="tx1"/>
                </a:solidFill>
              </a:defRPr>
            </a:lvl1pPr>
          </a:lstStyle>
          <a:p>
            <a:r>
              <a:rPr lang="en-US" dirty="0"/>
              <a:t>1/7/20XX</a:t>
            </a:r>
          </a:p>
        </p:txBody>
      </p:sp>
      <p:sp>
        <p:nvSpPr>
          <p:cNvPr id="16" name="Footer Placeholder 2">
            <a:extLst>
              <a:ext uri="{FF2B5EF4-FFF2-40B4-BE49-F238E27FC236}">
                <a16:creationId xmlns:a16="http://schemas.microsoft.com/office/drawing/2014/main" id="{2180FF4C-4A98-4E30-B414-026CEECAE26B}"/>
              </a:ext>
            </a:extLst>
          </p:cNvPr>
          <p:cNvSpPr>
            <a:spLocks noGrp="1"/>
          </p:cNvSpPr>
          <p:nvPr>
            <p:ph type="ftr" sz="quarter" idx="11"/>
          </p:nvPr>
        </p:nvSpPr>
        <p:spPr>
          <a:xfrm>
            <a:off x="4038600" y="6356350"/>
            <a:ext cx="4114800" cy="365125"/>
          </a:xfrm>
        </p:spPr>
        <p:txBody>
          <a:bodyPr/>
          <a:lstStyle/>
          <a:p>
            <a:r>
              <a:rPr lang="en-US" dirty="0"/>
              <a:t>Pitch deck</a:t>
            </a:r>
          </a:p>
        </p:txBody>
      </p:sp>
      <p:sp>
        <p:nvSpPr>
          <p:cNvPr id="17" name="Slide Number Placeholder 7">
            <a:extLst>
              <a:ext uri="{FF2B5EF4-FFF2-40B4-BE49-F238E27FC236}">
                <a16:creationId xmlns:a16="http://schemas.microsoft.com/office/drawing/2014/main" id="{9498BBC0-E864-44E0-8C60-D13DC062BF91}"/>
              </a:ext>
            </a:extLst>
          </p:cNvPr>
          <p:cNvSpPr>
            <a:spLocks noGrp="1"/>
          </p:cNvSpPr>
          <p:nvPr>
            <p:ph type="sldNum" sz="quarter" idx="12"/>
          </p:nvPr>
        </p:nvSpPr>
        <p:spPr>
          <a:xfrm>
            <a:off x="8610600" y="6356350"/>
            <a:ext cx="2743200" cy="365125"/>
          </a:xfrm>
        </p:spPr>
        <p:txBody>
          <a:bodyPr/>
          <a:lstStyle/>
          <a:p>
            <a:fld id="{9FF96520-E4CE-4EAD-8ABF-1D2297D6B3AA}" type="slidenum">
              <a:rPr lang="en-US" smtClean="0"/>
              <a:t>‹#›</a:t>
            </a:fld>
            <a:endParaRPr lang="en-US" dirty="0"/>
          </a:p>
        </p:txBody>
      </p:sp>
    </p:spTree>
    <p:extLst>
      <p:ext uri="{BB962C8B-B14F-4D97-AF65-F5344CB8AC3E}">
        <p14:creationId xmlns:p14="http://schemas.microsoft.com/office/powerpoint/2010/main" val="1561310622"/>
      </p:ext>
    </p:extLst>
  </p:cSld>
  <p:clrMapOvr>
    <a:masterClrMapping/>
  </p:clrMapOvr>
  <p:extLst>
    <p:ext uri="{DCECCB84-F9BA-43D5-87BE-67443E8EF086}">
      <p15:sldGuideLst xmlns:p15="http://schemas.microsoft.com/office/powerpoint/2012/main">
        <p15:guide id="1" orient="horz" pos="2040"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with pic E">
    <p:spTree>
      <p:nvGrpSpPr>
        <p:cNvPr id="1" name=""/>
        <p:cNvGrpSpPr/>
        <p:nvPr/>
      </p:nvGrpSpPr>
      <p:grpSpPr>
        <a:xfrm>
          <a:off x="0" y="0"/>
          <a:ext cx="0" cy="0"/>
          <a:chOff x="0" y="0"/>
          <a:chExt cx="0" cy="0"/>
        </a:xfrm>
      </p:grpSpPr>
      <p:sp>
        <p:nvSpPr>
          <p:cNvPr id="18" name="Picture Placeholder 17">
            <a:extLst>
              <a:ext uri="{FF2B5EF4-FFF2-40B4-BE49-F238E27FC236}">
                <a16:creationId xmlns:a16="http://schemas.microsoft.com/office/drawing/2014/main" id="{1FBFD526-F385-422D-A7A7-BCE72D8141B2}"/>
              </a:ext>
            </a:extLst>
          </p:cNvPr>
          <p:cNvSpPr>
            <a:spLocks noGrp="1"/>
          </p:cNvSpPr>
          <p:nvPr>
            <p:ph type="pic" sz="quarter" idx="41"/>
          </p:nvPr>
        </p:nvSpPr>
        <p:spPr>
          <a:xfrm>
            <a:off x="0" y="3"/>
            <a:ext cx="5288281" cy="6857999"/>
          </a:xfrm>
          <a:custGeom>
            <a:avLst/>
            <a:gdLst>
              <a:gd name="connsiteX0" fmla="*/ 0 w 5288281"/>
              <a:gd name="connsiteY0" fmla="*/ 0 h 6857999"/>
              <a:gd name="connsiteX1" fmla="*/ 1707378 w 5288281"/>
              <a:gd name="connsiteY1" fmla="*/ 0 h 6857999"/>
              <a:gd name="connsiteX2" fmla="*/ 1707378 w 5288281"/>
              <a:gd name="connsiteY2" fmla="*/ 1511096 h 6857999"/>
              <a:gd name="connsiteX3" fmla="*/ 5288281 w 5288281"/>
              <a:gd name="connsiteY3" fmla="*/ 1511096 h 6857999"/>
              <a:gd name="connsiteX4" fmla="*/ 5288281 w 5288281"/>
              <a:gd name="connsiteY4" fmla="*/ 3253159 h 6857999"/>
              <a:gd name="connsiteX5" fmla="*/ 1707378 w 5288281"/>
              <a:gd name="connsiteY5" fmla="*/ 3253159 h 6857999"/>
              <a:gd name="connsiteX6" fmla="*/ 1707378 w 5288281"/>
              <a:gd name="connsiteY6" fmla="*/ 5115860 h 6857999"/>
              <a:gd name="connsiteX7" fmla="*/ 5272034 w 5288281"/>
              <a:gd name="connsiteY7" fmla="*/ 5115860 h 6857999"/>
              <a:gd name="connsiteX8" fmla="*/ 5272034 w 5288281"/>
              <a:gd name="connsiteY8" fmla="*/ 6857999 h 6857999"/>
              <a:gd name="connsiteX9" fmla="*/ 0 w 5288281"/>
              <a:gd name="connsiteY9"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88281" h="6857999">
                <a:moveTo>
                  <a:pt x="0" y="0"/>
                </a:moveTo>
                <a:lnTo>
                  <a:pt x="1707378" y="0"/>
                </a:lnTo>
                <a:lnTo>
                  <a:pt x="1707378" y="1511096"/>
                </a:lnTo>
                <a:lnTo>
                  <a:pt x="5288281" y="1511096"/>
                </a:lnTo>
                <a:lnTo>
                  <a:pt x="5288281" y="3253159"/>
                </a:lnTo>
                <a:lnTo>
                  <a:pt x="1707378" y="3253159"/>
                </a:lnTo>
                <a:lnTo>
                  <a:pt x="1707378" y="5115860"/>
                </a:lnTo>
                <a:lnTo>
                  <a:pt x="5272034" y="5115860"/>
                </a:lnTo>
                <a:lnTo>
                  <a:pt x="5272034" y="6857999"/>
                </a:lnTo>
                <a:lnTo>
                  <a:pt x="0" y="6857999"/>
                </a:lnTo>
                <a:close/>
              </a:path>
            </a:pathLst>
          </a:custGeom>
        </p:spPr>
        <p:txBody>
          <a:bodyPr wrap="square" anchor="ctr">
            <a:noAutofit/>
          </a:bodyPr>
          <a:lstStyle>
            <a:lvl1pPr marL="0" indent="0" algn="ctr">
              <a:buNone/>
              <a:defRPr/>
            </a:lvl1pPr>
          </a:lstStyle>
          <a:p>
            <a:r>
              <a:rPr lang="en-US"/>
              <a:t>Click icon to add picture</a:t>
            </a:r>
            <a:endParaRPr lang="en-US" dirty="0"/>
          </a:p>
        </p:txBody>
      </p:sp>
      <p:sp>
        <p:nvSpPr>
          <p:cNvPr id="31" name="Title 1">
            <a:extLst>
              <a:ext uri="{FF2B5EF4-FFF2-40B4-BE49-F238E27FC236}">
                <a16:creationId xmlns:a16="http://schemas.microsoft.com/office/drawing/2014/main" id="{B2DB8B03-EE62-48FF-8583-59DFBBEDA51B}"/>
              </a:ext>
            </a:extLst>
          </p:cNvPr>
          <p:cNvSpPr>
            <a:spLocks noGrp="1"/>
          </p:cNvSpPr>
          <p:nvPr>
            <p:ph type="title"/>
          </p:nvPr>
        </p:nvSpPr>
        <p:spPr>
          <a:xfrm>
            <a:off x="6903720" y="1419438"/>
            <a:ext cx="4450080" cy="924808"/>
          </a:xfrm>
        </p:spPr>
        <p:txBody>
          <a:bodyPr lIns="0" anchor="t">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sp>
        <p:nvSpPr>
          <p:cNvPr id="33" name="Text Placeholder 8">
            <a:extLst>
              <a:ext uri="{FF2B5EF4-FFF2-40B4-BE49-F238E27FC236}">
                <a16:creationId xmlns:a16="http://schemas.microsoft.com/office/drawing/2014/main" id="{EAF98237-032C-4FA5-B76D-C29FB5F6FF7B}"/>
              </a:ext>
            </a:extLst>
          </p:cNvPr>
          <p:cNvSpPr>
            <a:spLocks noGrp="1"/>
          </p:cNvSpPr>
          <p:nvPr>
            <p:ph type="body" sz="quarter" idx="33" hasCustomPrompt="1"/>
          </p:nvPr>
        </p:nvSpPr>
        <p:spPr>
          <a:xfrm>
            <a:off x="7366082" y="3009550"/>
            <a:ext cx="1254314" cy="360000"/>
          </a:xfrm>
        </p:spPr>
        <p:txBody>
          <a:bodyPr anchor="ctr"/>
          <a:lstStyle>
            <a:lvl1pPr marL="0" indent="0" algn="l">
              <a:buFont typeface="Arial" panose="020B0604020202020204" pitchFamily="34" charset="0"/>
              <a:buNone/>
              <a:defRPr lang="en-US" sz="1800" kern="1200" cap="all" baseline="0" dirty="0">
                <a:solidFill>
                  <a:schemeClr val="accent1"/>
                </a:solidFill>
                <a:latin typeface="+mj-lt"/>
                <a:ea typeface="+mj-ea"/>
                <a:cs typeface="+mj-cs"/>
              </a:defRPr>
            </a:lvl1pPr>
          </a:lstStyle>
          <a:p>
            <a:pPr lvl="0"/>
            <a:r>
              <a:rPr lang="en-US"/>
              <a:t>Bullet 1</a:t>
            </a:r>
            <a:endParaRPr lang="en-ZA"/>
          </a:p>
        </p:txBody>
      </p:sp>
      <p:sp>
        <p:nvSpPr>
          <p:cNvPr id="34" name="Text Placeholder 8">
            <a:extLst>
              <a:ext uri="{FF2B5EF4-FFF2-40B4-BE49-F238E27FC236}">
                <a16:creationId xmlns:a16="http://schemas.microsoft.com/office/drawing/2014/main" id="{44353DAE-0553-4AB4-8929-C4F0C1424E10}"/>
              </a:ext>
            </a:extLst>
          </p:cNvPr>
          <p:cNvSpPr>
            <a:spLocks noGrp="1"/>
          </p:cNvSpPr>
          <p:nvPr>
            <p:ph type="body" sz="quarter" idx="34" hasCustomPrompt="1"/>
          </p:nvPr>
        </p:nvSpPr>
        <p:spPr>
          <a:xfrm>
            <a:off x="7366082" y="4017086"/>
            <a:ext cx="1254314" cy="360000"/>
          </a:xfrm>
        </p:spPr>
        <p:txBody>
          <a:bodyPr anchor="ctr"/>
          <a:lstStyle>
            <a:lvl1pPr marL="0" indent="0" algn="l">
              <a:buFont typeface="Arial" panose="020B0604020202020204" pitchFamily="34" charset="0"/>
              <a:buNone/>
              <a:defRPr lang="en-US" sz="1800" kern="1200" cap="all" baseline="0" dirty="0">
                <a:solidFill>
                  <a:schemeClr val="accent1"/>
                </a:solidFill>
                <a:latin typeface="+mj-lt"/>
                <a:ea typeface="+mj-ea"/>
                <a:cs typeface="+mj-cs"/>
              </a:defRPr>
            </a:lvl1pPr>
          </a:lstStyle>
          <a:p>
            <a:pPr lvl="0"/>
            <a:r>
              <a:rPr lang="en-US"/>
              <a:t>Bullet 1</a:t>
            </a:r>
            <a:endParaRPr lang="en-ZA"/>
          </a:p>
        </p:txBody>
      </p:sp>
      <p:sp>
        <p:nvSpPr>
          <p:cNvPr id="35" name="Text Placeholder 8">
            <a:extLst>
              <a:ext uri="{FF2B5EF4-FFF2-40B4-BE49-F238E27FC236}">
                <a16:creationId xmlns:a16="http://schemas.microsoft.com/office/drawing/2014/main" id="{9651CB4B-B007-4E99-9371-20279E8FF7BF}"/>
              </a:ext>
            </a:extLst>
          </p:cNvPr>
          <p:cNvSpPr>
            <a:spLocks noGrp="1"/>
          </p:cNvSpPr>
          <p:nvPr>
            <p:ph type="body" sz="quarter" idx="35" hasCustomPrompt="1"/>
          </p:nvPr>
        </p:nvSpPr>
        <p:spPr>
          <a:xfrm>
            <a:off x="7366082" y="4957948"/>
            <a:ext cx="1254314" cy="360000"/>
          </a:xfrm>
        </p:spPr>
        <p:txBody>
          <a:bodyPr anchor="ctr"/>
          <a:lstStyle>
            <a:lvl1pPr marL="0" indent="0" algn="l">
              <a:buFont typeface="Arial" panose="020B0604020202020204" pitchFamily="34" charset="0"/>
              <a:buNone/>
              <a:defRPr lang="en-US" sz="1800" kern="1200" cap="all" baseline="0" dirty="0">
                <a:solidFill>
                  <a:schemeClr val="accent1"/>
                </a:solidFill>
                <a:latin typeface="+mj-lt"/>
                <a:ea typeface="+mj-ea"/>
                <a:cs typeface="+mj-cs"/>
              </a:defRPr>
            </a:lvl1pPr>
          </a:lstStyle>
          <a:p>
            <a:pPr lvl="0"/>
            <a:r>
              <a:rPr lang="en-US"/>
              <a:t>Bullet 1</a:t>
            </a:r>
            <a:endParaRPr lang="en-ZA"/>
          </a:p>
        </p:txBody>
      </p:sp>
      <p:sp>
        <p:nvSpPr>
          <p:cNvPr id="36" name="Text Placeholder 8">
            <a:extLst>
              <a:ext uri="{FF2B5EF4-FFF2-40B4-BE49-F238E27FC236}">
                <a16:creationId xmlns:a16="http://schemas.microsoft.com/office/drawing/2014/main" id="{C0437717-0C1B-4589-AEF7-D8E934F41193}"/>
              </a:ext>
            </a:extLst>
          </p:cNvPr>
          <p:cNvSpPr>
            <a:spLocks noGrp="1"/>
          </p:cNvSpPr>
          <p:nvPr>
            <p:ph type="body" sz="quarter" idx="36" hasCustomPrompt="1"/>
          </p:nvPr>
        </p:nvSpPr>
        <p:spPr>
          <a:xfrm>
            <a:off x="6903720" y="2816574"/>
            <a:ext cx="561421" cy="627254"/>
          </a:xfrm>
        </p:spPr>
        <p:txBody>
          <a:bodyPr anchor="ctr">
            <a:noAutofit/>
          </a:bodyPr>
          <a:lstStyle>
            <a:lvl1pPr marL="0" indent="0" algn="l">
              <a:buFont typeface="Arial" panose="020B0604020202020204" pitchFamily="34" charset="0"/>
              <a:buNone/>
              <a:defRPr lang="en-US" sz="4400" b="1" kern="1200" cap="all" baseline="0" dirty="0">
                <a:solidFill>
                  <a:schemeClr val="accent1"/>
                </a:solidFill>
                <a:latin typeface="+mj-lt"/>
                <a:ea typeface="+mj-ea"/>
                <a:cs typeface="+mj-cs"/>
              </a:defRPr>
            </a:lvl1pPr>
          </a:lstStyle>
          <a:p>
            <a:pPr lvl="0"/>
            <a:r>
              <a:rPr lang="en-US"/>
              <a:t>#</a:t>
            </a:r>
            <a:endParaRPr lang="en-ZA"/>
          </a:p>
        </p:txBody>
      </p:sp>
      <p:sp>
        <p:nvSpPr>
          <p:cNvPr id="39" name="Text Placeholder 8">
            <a:extLst>
              <a:ext uri="{FF2B5EF4-FFF2-40B4-BE49-F238E27FC236}">
                <a16:creationId xmlns:a16="http://schemas.microsoft.com/office/drawing/2014/main" id="{BE01B6B4-5A67-4429-A312-A531EC3BF427}"/>
              </a:ext>
            </a:extLst>
          </p:cNvPr>
          <p:cNvSpPr>
            <a:spLocks noGrp="1"/>
          </p:cNvSpPr>
          <p:nvPr>
            <p:ph type="body" sz="quarter" idx="37" hasCustomPrompt="1"/>
          </p:nvPr>
        </p:nvSpPr>
        <p:spPr>
          <a:xfrm>
            <a:off x="6903720" y="3805802"/>
            <a:ext cx="561421" cy="627254"/>
          </a:xfrm>
        </p:spPr>
        <p:txBody>
          <a:bodyPr anchor="ctr">
            <a:noAutofit/>
          </a:bodyPr>
          <a:lstStyle>
            <a:lvl1pPr marL="0" indent="0" algn="l">
              <a:buFont typeface="Arial" panose="020B0604020202020204" pitchFamily="34" charset="0"/>
              <a:buNone/>
              <a:defRPr lang="en-US" sz="4400" b="1" kern="1200" cap="all" baseline="0" dirty="0">
                <a:solidFill>
                  <a:schemeClr val="accent1"/>
                </a:solidFill>
                <a:latin typeface="+mj-lt"/>
                <a:ea typeface="+mj-ea"/>
                <a:cs typeface="+mj-cs"/>
              </a:defRPr>
            </a:lvl1pPr>
          </a:lstStyle>
          <a:p>
            <a:pPr lvl="0"/>
            <a:r>
              <a:rPr lang="en-US"/>
              <a:t>#</a:t>
            </a:r>
            <a:endParaRPr lang="en-ZA"/>
          </a:p>
        </p:txBody>
      </p:sp>
      <p:sp>
        <p:nvSpPr>
          <p:cNvPr id="40" name="Text Placeholder 8">
            <a:extLst>
              <a:ext uri="{FF2B5EF4-FFF2-40B4-BE49-F238E27FC236}">
                <a16:creationId xmlns:a16="http://schemas.microsoft.com/office/drawing/2014/main" id="{1673722D-82CF-4D94-9D83-D95A8DE5ACEA}"/>
              </a:ext>
            </a:extLst>
          </p:cNvPr>
          <p:cNvSpPr>
            <a:spLocks noGrp="1"/>
          </p:cNvSpPr>
          <p:nvPr>
            <p:ph type="body" sz="quarter" idx="38" hasCustomPrompt="1"/>
          </p:nvPr>
        </p:nvSpPr>
        <p:spPr>
          <a:xfrm>
            <a:off x="6903721" y="4795030"/>
            <a:ext cx="561421" cy="627254"/>
          </a:xfrm>
        </p:spPr>
        <p:txBody>
          <a:bodyPr anchor="ctr">
            <a:noAutofit/>
          </a:bodyPr>
          <a:lstStyle>
            <a:lvl1pPr marL="0" indent="0" algn="l">
              <a:buFont typeface="Arial" panose="020B0604020202020204" pitchFamily="34" charset="0"/>
              <a:buNone/>
              <a:defRPr lang="en-US" sz="4400" b="1" kern="1200" cap="all" baseline="0" dirty="0">
                <a:solidFill>
                  <a:schemeClr val="accent1"/>
                </a:solidFill>
                <a:latin typeface="+mj-lt"/>
                <a:ea typeface="+mj-ea"/>
                <a:cs typeface="+mj-cs"/>
              </a:defRPr>
            </a:lvl1pPr>
          </a:lstStyle>
          <a:p>
            <a:pPr lvl="0"/>
            <a:r>
              <a:rPr lang="en-US"/>
              <a:t>#</a:t>
            </a:r>
            <a:endParaRPr lang="en-ZA"/>
          </a:p>
        </p:txBody>
      </p:sp>
      <p:sp>
        <p:nvSpPr>
          <p:cNvPr id="41" name="Text Placeholder 18">
            <a:extLst>
              <a:ext uri="{FF2B5EF4-FFF2-40B4-BE49-F238E27FC236}">
                <a16:creationId xmlns:a16="http://schemas.microsoft.com/office/drawing/2014/main" id="{05767D4F-E20C-4F37-B411-A7F221B6A854}"/>
              </a:ext>
            </a:extLst>
          </p:cNvPr>
          <p:cNvSpPr>
            <a:spLocks noGrp="1"/>
          </p:cNvSpPr>
          <p:nvPr>
            <p:ph type="body" sz="quarter" idx="28" hasCustomPrompt="1"/>
          </p:nvPr>
        </p:nvSpPr>
        <p:spPr>
          <a:xfrm>
            <a:off x="8629106" y="3074238"/>
            <a:ext cx="2427514" cy="715169"/>
          </a:xfrm>
        </p:spPr>
        <p:txBody>
          <a:bodyPr lIns="0" anchor="t">
            <a:normAutofit/>
          </a:bodyPr>
          <a:lstStyle>
            <a:lvl1pPr marL="0" indent="0">
              <a:lnSpc>
                <a:spcPct val="100000"/>
              </a:lnSpc>
              <a:buFont typeface="Arial" panose="020B0604020202020204" pitchFamily="34" charset="0"/>
              <a:buNone/>
              <a:defRPr sz="1200">
                <a:solidFill>
                  <a:schemeClr val="tx2"/>
                </a:solidFill>
              </a:defRPr>
            </a:lvl1pPr>
          </a:lstStyle>
          <a:p>
            <a:pPr lvl="0"/>
            <a:r>
              <a:rPr lang="en-US"/>
              <a:t>Click to add text</a:t>
            </a:r>
          </a:p>
        </p:txBody>
      </p:sp>
      <p:sp>
        <p:nvSpPr>
          <p:cNvPr id="42" name="Text Placeholder 18">
            <a:extLst>
              <a:ext uri="{FF2B5EF4-FFF2-40B4-BE49-F238E27FC236}">
                <a16:creationId xmlns:a16="http://schemas.microsoft.com/office/drawing/2014/main" id="{BB90A96A-A614-41C0-9759-F6C15AE6806E}"/>
              </a:ext>
            </a:extLst>
          </p:cNvPr>
          <p:cNvSpPr>
            <a:spLocks noGrp="1"/>
          </p:cNvSpPr>
          <p:nvPr>
            <p:ph type="body" sz="quarter" idx="39" hasCustomPrompt="1"/>
          </p:nvPr>
        </p:nvSpPr>
        <p:spPr>
          <a:xfrm>
            <a:off x="8629106" y="4074889"/>
            <a:ext cx="2427514" cy="715169"/>
          </a:xfrm>
        </p:spPr>
        <p:txBody>
          <a:bodyPr lIns="0" anchor="t">
            <a:normAutofit/>
          </a:bodyPr>
          <a:lstStyle>
            <a:lvl1pPr marL="0" indent="0">
              <a:lnSpc>
                <a:spcPct val="100000"/>
              </a:lnSpc>
              <a:buFont typeface="Arial" panose="020B0604020202020204" pitchFamily="34" charset="0"/>
              <a:buNone/>
              <a:defRPr sz="1200">
                <a:solidFill>
                  <a:schemeClr val="tx2"/>
                </a:solidFill>
              </a:defRPr>
            </a:lvl1pPr>
          </a:lstStyle>
          <a:p>
            <a:pPr lvl="0"/>
            <a:r>
              <a:rPr lang="en-US"/>
              <a:t>Click to add text</a:t>
            </a:r>
          </a:p>
        </p:txBody>
      </p:sp>
      <p:sp>
        <p:nvSpPr>
          <p:cNvPr id="43" name="Text Placeholder 18">
            <a:extLst>
              <a:ext uri="{FF2B5EF4-FFF2-40B4-BE49-F238E27FC236}">
                <a16:creationId xmlns:a16="http://schemas.microsoft.com/office/drawing/2014/main" id="{983AE7FC-57B1-4AB3-8EAA-A85904DBBE97}"/>
              </a:ext>
            </a:extLst>
          </p:cNvPr>
          <p:cNvSpPr>
            <a:spLocks noGrp="1"/>
          </p:cNvSpPr>
          <p:nvPr>
            <p:ph type="body" sz="quarter" idx="40" hasCustomPrompt="1"/>
          </p:nvPr>
        </p:nvSpPr>
        <p:spPr>
          <a:xfrm>
            <a:off x="8629106" y="5016921"/>
            <a:ext cx="2427514" cy="715169"/>
          </a:xfrm>
        </p:spPr>
        <p:txBody>
          <a:bodyPr lIns="0" anchor="t">
            <a:normAutofit/>
          </a:bodyPr>
          <a:lstStyle>
            <a:lvl1pPr marL="0" indent="0">
              <a:lnSpc>
                <a:spcPct val="100000"/>
              </a:lnSpc>
              <a:buFont typeface="Arial" panose="020B0604020202020204" pitchFamily="34" charset="0"/>
              <a:buNone/>
              <a:defRPr sz="1200">
                <a:solidFill>
                  <a:schemeClr val="tx2"/>
                </a:solidFill>
              </a:defRPr>
            </a:lvl1pPr>
          </a:lstStyle>
          <a:p>
            <a:pPr lvl="0"/>
            <a:r>
              <a:rPr lang="en-US"/>
              <a:t>Click to add text</a:t>
            </a:r>
          </a:p>
        </p:txBody>
      </p:sp>
      <p:sp>
        <p:nvSpPr>
          <p:cNvPr id="15" name="Date Placeholder 1">
            <a:extLst>
              <a:ext uri="{FF2B5EF4-FFF2-40B4-BE49-F238E27FC236}">
                <a16:creationId xmlns:a16="http://schemas.microsoft.com/office/drawing/2014/main" id="{8AECD175-60EB-459F-BA4C-8E4DE7BC0185}"/>
              </a:ext>
            </a:extLst>
          </p:cNvPr>
          <p:cNvSpPr>
            <a:spLocks noGrp="1"/>
          </p:cNvSpPr>
          <p:nvPr>
            <p:ph type="dt" sz="half" idx="10"/>
          </p:nvPr>
        </p:nvSpPr>
        <p:spPr>
          <a:xfrm>
            <a:off x="838200" y="6356350"/>
            <a:ext cx="2743200" cy="365125"/>
          </a:xfrm>
        </p:spPr>
        <p:txBody>
          <a:bodyPr/>
          <a:lstStyle>
            <a:lvl1pPr>
              <a:defRPr>
                <a:solidFill>
                  <a:schemeClr val="tx1"/>
                </a:solidFill>
              </a:defRPr>
            </a:lvl1pPr>
          </a:lstStyle>
          <a:p>
            <a:r>
              <a:rPr lang="en-US" dirty="0"/>
              <a:t>1/7/20XX</a:t>
            </a:r>
          </a:p>
        </p:txBody>
      </p:sp>
      <p:sp>
        <p:nvSpPr>
          <p:cNvPr id="16" name="Footer Placeholder 2">
            <a:extLst>
              <a:ext uri="{FF2B5EF4-FFF2-40B4-BE49-F238E27FC236}">
                <a16:creationId xmlns:a16="http://schemas.microsoft.com/office/drawing/2014/main" id="{2180FF4C-4A98-4E30-B414-026CEECAE26B}"/>
              </a:ext>
            </a:extLst>
          </p:cNvPr>
          <p:cNvSpPr>
            <a:spLocks noGrp="1"/>
          </p:cNvSpPr>
          <p:nvPr>
            <p:ph type="ftr" sz="quarter" idx="11"/>
          </p:nvPr>
        </p:nvSpPr>
        <p:spPr>
          <a:xfrm>
            <a:off x="4038600" y="6356350"/>
            <a:ext cx="4114800" cy="365125"/>
          </a:xfrm>
        </p:spPr>
        <p:txBody>
          <a:bodyPr/>
          <a:lstStyle/>
          <a:p>
            <a:r>
              <a:rPr lang="en-US" dirty="0"/>
              <a:t>Pitch deck</a:t>
            </a:r>
          </a:p>
        </p:txBody>
      </p:sp>
      <p:sp>
        <p:nvSpPr>
          <p:cNvPr id="17" name="Slide Number Placeholder 7">
            <a:extLst>
              <a:ext uri="{FF2B5EF4-FFF2-40B4-BE49-F238E27FC236}">
                <a16:creationId xmlns:a16="http://schemas.microsoft.com/office/drawing/2014/main" id="{9498BBC0-E864-44E0-8C60-D13DC062BF91}"/>
              </a:ext>
            </a:extLst>
          </p:cNvPr>
          <p:cNvSpPr>
            <a:spLocks noGrp="1"/>
          </p:cNvSpPr>
          <p:nvPr>
            <p:ph type="sldNum" sz="quarter" idx="12"/>
          </p:nvPr>
        </p:nvSpPr>
        <p:spPr>
          <a:xfrm>
            <a:off x="8610600" y="6356350"/>
            <a:ext cx="2743200" cy="365125"/>
          </a:xfrm>
        </p:spPr>
        <p:txBody>
          <a:bodyPr/>
          <a:lstStyle/>
          <a:p>
            <a:fld id="{9FF96520-E4CE-4EAD-8ABF-1D2297D6B3AA}" type="slidenum">
              <a:rPr lang="en-US" smtClean="0"/>
              <a:t>‹#›</a:t>
            </a:fld>
            <a:endParaRPr lang="en-US" dirty="0"/>
          </a:p>
        </p:txBody>
      </p:sp>
    </p:spTree>
    <p:extLst>
      <p:ext uri="{BB962C8B-B14F-4D97-AF65-F5344CB8AC3E}">
        <p14:creationId xmlns:p14="http://schemas.microsoft.com/office/powerpoint/2010/main" val="761290837"/>
      </p:ext>
    </p:extLst>
  </p:cSld>
  <p:clrMapOvr>
    <a:masterClrMapping/>
  </p:clrMapOvr>
  <p:extLst>
    <p:ext uri="{DCECCB84-F9BA-43D5-87BE-67443E8EF086}">
      <p15:sldGuideLst xmlns:p15="http://schemas.microsoft.com/office/powerpoint/2012/main">
        <p15:guide id="1" orient="horz" pos="20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with titles">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F24F48E-4E21-421F-A044-1D5C607BF74F}"/>
              </a:ext>
            </a:extLst>
          </p:cNvPr>
          <p:cNvSpPr>
            <a:spLocks noGrp="1"/>
          </p:cNvSpPr>
          <p:nvPr>
            <p:ph sz="half" idx="1"/>
          </p:nvPr>
        </p:nvSpPr>
        <p:spPr>
          <a:xfrm>
            <a:off x="838200" y="3429000"/>
            <a:ext cx="4114797" cy="2747962"/>
          </a:xfrm>
        </p:spPr>
        <p:txBody>
          <a:bodyPr>
            <a:normAutofit/>
          </a:bodyPr>
          <a:lstStyle>
            <a:lvl1pPr marL="0" indent="0">
              <a:lnSpc>
                <a:spcPct val="150000"/>
              </a:lnSpc>
              <a:buNone/>
              <a:defRPr sz="1200"/>
            </a:lvl1pPr>
            <a:lvl2pPr marL="457200" indent="0">
              <a:lnSpc>
                <a:spcPct val="150000"/>
              </a:lnSpc>
              <a:buNone/>
              <a:defRPr sz="1200"/>
            </a:lvl2pPr>
            <a:lvl3pPr marL="914400" indent="0">
              <a:lnSpc>
                <a:spcPct val="150000"/>
              </a:lnSpc>
              <a:buNone/>
              <a:defRPr sz="1200"/>
            </a:lvl3pPr>
            <a:lvl4pPr marL="1371600" indent="0">
              <a:lnSpc>
                <a:spcPct val="150000"/>
              </a:lnSpc>
              <a:buNone/>
              <a:defRPr sz="1200"/>
            </a:lvl4pPr>
            <a:lvl5pPr marL="1828800" indent="0">
              <a:lnSpc>
                <a:spcPct val="150000"/>
              </a:lnSpc>
              <a:buNone/>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6C70E23-CF91-4792-9B98-182E6804BBC6}"/>
              </a:ext>
            </a:extLst>
          </p:cNvPr>
          <p:cNvSpPr>
            <a:spLocks noGrp="1"/>
          </p:cNvSpPr>
          <p:nvPr>
            <p:ph sz="half" idx="2"/>
          </p:nvPr>
        </p:nvSpPr>
        <p:spPr>
          <a:xfrm>
            <a:off x="7239003" y="3429000"/>
            <a:ext cx="4114797" cy="2747962"/>
          </a:xfrm>
        </p:spPr>
        <p:txBody>
          <a:bodyPr>
            <a:normAutofit/>
          </a:bodyPr>
          <a:lstStyle>
            <a:lvl1pPr marL="0" indent="0">
              <a:lnSpc>
                <a:spcPct val="150000"/>
              </a:lnSpc>
              <a:buNone/>
              <a:defRPr sz="1200"/>
            </a:lvl1pPr>
            <a:lvl2pPr marL="457200" indent="0">
              <a:lnSpc>
                <a:spcPct val="150000"/>
              </a:lnSpc>
              <a:buNone/>
              <a:defRPr sz="1200"/>
            </a:lvl2pPr>
            <a:lvl3pPr marL="914400" indent="0">
              <a:lnSpc>
                <a:spcPct val="150000"/>
              </a:lnSpc>
              <a:buNone/>
              <a:defRPr sz="1200"/>
            </a:lvl3pPr>
            <a:lvl4pPr marL="1371600" indent="0">
              <a:lnSpc>
                <a:spcPct val="150000"/>
              </a:lnSpc>
              <a:buNone/>
              <a:defRPr sz="1200"/>
            </a:lvl4pPr>
            <a:lvl5pPr marL="1828800" indent="0">
              <a:lnSpc>
                <a:spcPct val="150000"/>
              </a:lnSpc>
              <a:buNone/>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15A2875-2896-4182-BA30-FB502AC9806D}"/>
              </a:ext>
            </a:extLst>
          </p:cNvPr>
          <p:cNvSpPr>
            <a:spLocks noGrp="1"/>
          </p:cNvSpPr>
          <p:nvPr>
            <p:ph type="dt" sz="half" idx="10"/>
          </p:nvPr>
        </p:nvSpPr>
        <p:spPr/>
        <p:txBody>
          <a:bodyPr/>
          <a:lstStyle/>
          <a:p>
            <a:endParaRPr lang="en-US" dirty="0"/>
          </a:p>
        </p:txBody>
      </p:sp>
      <p:sp>
        <p:nvSpPr>
          <p:cNvPr id="7" name="Slide Number Placeholder 6">
            <a:extLst>
              <a:ext uri="{FF2B5EF4-FFF2-40B4-BE49-F238E27FC236}">
                <a16:creationId xmlns:a16="http://schemas.microsoft.com/office/drawing/2014/main" id="{6F72769E-89D2-4868-B2CF-A0759A62CD34}"/>
              </a:ext>
            </a:extLst>
          </p:cNvPr>
          <p:cNvSpPr>
            <a:spLocks noGrp="1"/>
          </p:cNvSpPr>
          <p:nvPr>
            <p:ph type="sldNum" sz="quarter" idx="12"/>
          </p:nvPr>
        </p:nvSpPr>
        <p:spPr>
          <a:xfrm>
            <a:off x="10477500" y="6356350"/>
            <a:ext cx="876300" cy="365125"/>
          </a:xfrm>
        </p:spPr>
        <p:txBody>
          <a:bodyPr/>
          <a:lstStyle/>
          <a:p>
            <a:fld id="{9FF96520-E4CE-4EAD-8ABF-1D2297D6B3AA}" type="slidenum">
              <a:rPr lang="en-US" smtClean="0"/>
              <a:t>‹#›</a:t>
            </a:fld>
            <a:endParaRPr lang="en-US" dirty="0"/>
          </a:p>
        </p:txBody>
      </p:sp>
      <p:sp>
        <p:nvSpPr>
          <p:cNvPr id="8" name="Title 1">
            <a:extLst>
              <a:ext uri="{FF2B5EF4-FFF2-40B4-BE49-F238E27FC236}">
                <a16:creationId xmlns:a16="http://schemas.microsoft.com/office/drawing/2014/main" id="{E0011F19-A2C9-4F67-A7F1-592B85FFBAC8}"/>
              </a:ext>
            </a:extLst>
          </p:cNvPr>
          <p:cNvSpPr>
            <a:spLocks noGrp="1"/>
          </p:cNvSpPr>
          <p:nvPr>
            <p:ph type="title"/>
          </p:nvPr>
        </p:nvSpPr>
        <p:spPr>
          <a:xfrm>
            <a:off x="1034142" y="670094"/>
            <a:ext cx="10134601" cy="924808"/>
          </a:xfrm>
        </p:spPr>
        <p:txBody>
          <a:bodyPr lIns="0">
            <a:normAutofit/>
          </a:bodyPr>
          <a:lstStyle>
            <a:lvl1pPr algn="ctr">
              <a:defRPr lang="en-US" sz="2800" kern="1200" cap="all" baseline="0" dirty="0">
                <a:solidFill>
                  <a:schemeClr val="accent1"/>
                </a:solidFill>
                <a:latin typeface="+mj-lt"/>
                <a:ea typeface="+mj-ea"/>
                <a:cs typeface="+mj-cs"/>
              </a:defRPr>
            </a:lvl1pPr>
          </a:lstStyle>
          <a:p>
            <a:r>
              <a:rPr lang="en-US"/>
              <a:t>Click to edit Master title style</a:t>
            </a:r>
          </a:p>
        </p:txBody>
      </p:sp>
      <p:cxnSp>
        <p:nvCxnSpPr>
          <p:cNvPr id="10" name="Straight Connector 9">
            <a:extLst>
              <a:ext uri="{FF2B5EF4-FFF2-40B4-BE49-F238E27FC236}">
                <a16:creationId xmlns:a16="http://schemas.microsoft.com/office/drawing/2014/main" id="{C7C8CFDC-095C-4312-A01D-7430D1FEAA6F}"/>
              </a:ext>
            </a:extLst>
          </p:cNvPr>
          <p:cNvCxnSpPr>
            <a:cxnSpLocks/>
          </p:cNvCxnSpPr>
          <p:nvPr userDrawn="1"/>
        </p:nvCxnSpPr>
        <p:spPr>
          <a:xfrm>
            <a:off x="6096000" y="2603500"/>
            <a:ext cx="0" cy="42545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6DE385DE-9334-4CED-AD7E-F63A320B0512}"/>
              </a:ext>
            </a:extLst>
          </p:cNvPr>
          <p:cNvSpPr/>
          <p:nvPr userDrawn="1"/>
        </p:nvSpPr>
        <p:spPr>
          <a:xfrm>
            <a:off x="0" y="2324100"/>
            <a:ext cx="12192000" cy="633411"/>
          </a:xfrm>
          <a:prstGeom prst="rect">
            <a:avLst/>
          </a:prstGeom>
          <a:gradFill>
            <a:gsLst>
              <a:gs pos="0">
                <a:schemeClr val="accent1"/>
              </a:gs>
              <a:gs pos="100000">
                <a:schemeClr val="accent2"/>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 Placeholder 2">
            <a:extLst>
              <a:ext uri="{FF2B5EF4-FFF2-40B4-BE49-F238E27FC236}">
                <a16:creationId xmlns:a16="http://schemas.microsoft.com/office/drawing/2014/main" id="{211839B3-0E6A-4750-8862-3A55B0FEF98F}"/>
              </a:ext>
            </a:extLst>
          </p:cNvPr>
          <p:cNvSpPr>
            <a:spLocks noGrp="1"/>
          </p:cNvSpPr>
          <p:nvPr>
            <p:ph type="body" idx="13"/>
          </p:nvPr>
        </p:nvSpPr>
        <p:spPr>
          <a:xfrm>
            <a:off x="838201" y="2413000"/>
            <a:ext cx="4114795" cy="493710"/>
          </a:xfrm>
        </p:spPr>
        <p:txBody>
          <a:bodyPr anchor="ctr">
            <a:normAutofit/>
          </a:bodyPr>
          <a:lstStyle>
            <a:lvl1pPr marL="0" indent="0" algn="ctr">
              <a:buNone/>
              <a:defRPr lang="en-US" sz="1800" kern="1200" cap="all" baseline="0" dirty="0">
                <a:solidFill>
                  <a:schemeClr val="bg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4" name="Text Placeholder 2">
            <a:extLst>
              <a:ext uri="{FF2B5EF4-FFF2-40B4-BE49-F238E27FC236}">
                <a16:creationId xmlns:a16="http://schemas.microsoft.com/office/drawing/2014/main" id="{E72DA832-BD58-447B-A20E-EA3A7F4EAFF0}"/>
              </a:ext>
            </a:extLst>
          </p:cNvPr>
          <p:cNvSpPr>
            <a:spLocks noGrp="1"/>
          </p:cNvSpPr>
          <p:nvPr>
            <p:ph type="body" idx="14"/>
          </p:nvPr>
        </p:nvSpPr>
        <p:spPr>
          <a:xfrm>
            <a:off x="7239003" y="2413000"/>
            <a:ext cx="4114797" cy="493710"/>
          </a:xfrm>
        </p:spPr>
        <p:txBody>
          <a:bodyPr anchor="ctr">
            <a:normAutofit/>
          </a:bodyPr>
          <a:lstStyle>
            <a:lvl1pPr marL="0" indent="0" algn="ctr">
              <a:buNone/>
              <a:defRPr lang="en-US" sz="1800" kern="1200" cap="all" baseline="0" dirty="0">
                <a:solidFill>
                  <a:schemeClr val="bg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Footer Placeholder 7">
            <a:extLst>
              <a:ext uri="{FF2B5EF4-FFF2-40B4-BE49-F238E27FC236}">
                <a16:creationId xmlns:a16="http://schemas.microsoft.com/office/drawing/2014/main" id="{64EBCEB5-BD23-4BD0-BB31-DF6A631D5996}"/>
              </a:ext>
            </a:extLst>
          </p:cNvPr>
          <p:cNvSpPr>
            <a:spLocks noGrp="1"/>
          </p:cNvSpPr>
          <p:nvPr>
            <p:ph type="ftr" sz="quarter" idx="11"/>
          </p:nvPr>
        </p:nvSpPr>
        <p:spPr>
          <a:xfrm>
            <a:off x="7239002" y="6356350"/>
            <a:ext cx="3038469" cy="365125"/>
          </a:xfrm>
        </p:spPr>
        <p:txBody>
          <a:bodyPr/>
          <a:lstStyle>
            <a:lvl1pPr algn="l">
              <a:defRPr/>
            </a:lvl1pPr>
          </a:lstStyle>
          <a:p>
            <a:r>
              <a:rPr lang="en-US" dirty="0"/>
              <a:t>Pitch deck</a:t>
            </a:r>
          </a:p>
        </p:txBody>
      </p:sp>
    </p:spTree>
    <p:extLst>
      <p:ext uri="{BB962C8B-B14F-4D97-AF65-F5344CB8AC3E}">
        <p14:creationId xmlns:p14="http://schemas.microsoft.com/office/powerpoint/2010/main" val="33484456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caling">
    <p:spTree>
      <p:nvGrpSpPr>
        <p:cNvPr id="1" name=""/>
        <p:cNvGrpSpPr/>
        <p:nvPr/>
      </p:nvGrpSpPr>
      <p:grpSpPr>
        <a:xfrm>
          <a:off x="0" y="0"/>
          <a:ext cx="0" cy="0"/>
          <a:chOff x="0" y="0"/>
          <a:chExt cx="0" cy="0"/>
        </a:xfrm>
      </p:grpSpPr>
      <p:sp>
        <p:nvSpPr>
          <p:cNvPr id="15" name="Text Placeholder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8157335" y="1822008"/>
            <a:ext cx="3295186"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dirty="0"/>
              <a:t>Click to add subtitle</a:t>
            </a:r>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8157335" y="2167484"/>
            <a:ext cx="3294437"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a:lstStyle/>
          <a:p>
            <a:endParaRPr lang="en-US" dirty="0"/>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a:lstStyle/>
          <a:p>
            <a:fld id="{B5CEABB6-07DC-46E8-9B57-56EC44A396E5}" type="slidenum">
              <a:rPr lang="en-US" smtClean="0"/>
              <a:t>‹#›</a:t>
            </a:fld>
            <a:endParaRPr lang="en-US" dirty="0"/>
          </a:p>
        </p:txBody>
      </p:sp>
      <p:sp>
        <p:nvSpPr>
          <p:cNvPr id="20" name="Text Placeholder 15">
            <a:extLst>
              <a:ext uri="{FF2B5EF4-FFF2-40B4-BE49-F238E27FC236}">
                <a16:creationId xmlns:a16="http://schemas.microsoft.com/office/drawing/2014/main" id="{E6C37A20-957D-4B0B-AC33-7DD21D99A658}"/>
              </a:ext>
            </a:extLst>
          </p:cNvPr>
          <p:cNvSpPr>
            <a:spLocks noGrp="1"/>
          </p:cNvSpPr>
          <p:nvPr>
            <p:ph type="body" sz="quarter" idx="23" hasCustomPrompt="1"/>
          </p:nvPr>
        </p:nvSpPr>
        <p:spPr>
          <a:xfrm>
            <a:off x="7080795" y="3339988"/>
            <a:ext cx="3295186"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21" name="Text Placeholder 18">
            <a:extLst>
              <a:ext uri="{FF2B5EF4-FFF2-40B4-BE49-F238E27FC236}">
                <a16:creationId xmlns:a16="http://schemas.microsoft.com/office/drawing/2014/main" id="{D9C3D27C-5291-4A1A-83AC-B52D25F43D57}"/>
              </a:ext>
            </a:extLst>
          </p:cNvPr>
          <p:cNvSpPr>
            <a:spLocks noGrp="1"/>
          </p:cNvSpPr>
          <p:nvPr>
            <p:ph type="body" sz="quarter" idx="24" hasCustomPrompt="1"/>
          </p:nvPr>
        </p:nvSpPr>
        <p:spPr>
          <a:xfrm>
            <a:off x="7080795" y="3685464"/>
            <a:ext cx="3294437"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24" name="Text Placeholder 15">
            <a:extLst>
              <a:ext uri="{FF2B5EF4-FFF2-40B4-BE49-F238E27FC236}">
                <a16:creationId xmlns:a16="http://schemas.microsoft.com/office/drawing/2014/main" id="{BD09685A-53BF-4E9B-BD7F-C77B60165D24}"/>
              </a:ext>
            </a:extLst>
          </p:cNvPr>
          <p:cNvSpPr>
            <a:spLocks noGrp="1"/>
          </p:cNvSpPr>
          <p:nvPr>
            <p:ph type="body" sz="quarter" idx="25" hasCustomPrompt="1"/>
          </p:nvPr>
        </p:nvSpPr>
        <p:spPr>
          <a:xfrm>
            <a:off x="6231710" y="4857968"/>
            <a:ext cx="3295186"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25" name="Text Placeholder 18">
            <a:extLst>
              <a:ext uri="{FF2B5EF4-FFF2-40B4-BE49-F238E27FC236}">
                <a16:creationId xmlns:a16="http://schemas.microsoft.com/office/drawing/2014/main" id="{2B757B2D-A738-401D-A78C-05475608F20A}"/>
              </a:ext>
            </a:extLst>
          </p:cNvPr>
          <p:cNvSpPr>
            <a:spLocks noGrp="1"/>
          </p:cNvSpPr>
          <p:nvPr>
            <p:ph type="body" sz="quarter" idx="26" hasCustomPrompt="1"/>
          </p:nvPr>
        </p:nvSpPr>
        <p:spPr>
          <a:xfrm>
            <a:off x="6231710" y="5203444"/>
            <a:ext cx="3294437"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cxnSp>
        <p:nvCxnSpPr>
          <p:cNvPr id="7" name="Straight Arrow Connector 6">
            <a:extLst>
              <a:ext uri="{FF2B5EF4-FFF2-40B4-BE49-F238E27FC236}">
                <a16:creationId xmlns:a16="http://schemas.microsoft.com/office/drawing/2014/main" id="{274844B5-3E4A-4209-AD6C-31EB9B57D62E}"/>
              </a:ext>
            </a:extLst>
          </p:cNvPr>
          <p:cNvCxnSpPr>
            <a:cxnSpLocks/>
          </p:cNvCxnSpPr>
          <p:nvPr userDrawn="1"/>
        </p:nvCxnSpPr>
        <p:spPr>
          <a:xfrm flipV="1">
            <a:off x="4369950" y="805543"/>
            <a:ext cx="3648352" cy="6052189"/>
          </a:xfrm>
          <a:prstGeom prst="straightConnector1">
            <a:avLst/>
          </a:prstGeom>
          <a:ln w="19050">
            <a:tailEnd type="arrow" w="lg" len="lg"/>
          </a:ln>
        </p:spPr>
        <p:style>
          <a:lnRef idx="1">
            <a:schemeClr val="accent1"/>
          </a:lnRef>
          <a:fillRef idx="0">
            <a:schemeClr val="accent1"/>
          </a:fillRef>
          <a:effectRef idx="0">
            <a:schemeClr val="accent1"/>
          </a:effectRef>
          <a:fontRef idx="minor">
            <a:schemeClr val="tx1"/>
          </a:fontRef>
        </p:style>
      </p:cxnSp>
      <p:sp>
        <p:nvSpPr>
          <p:cNvPr id="16" name="Title 1">
            <a:extLst>
              <a:ext uri="{FF2B5EF4-FFF2-40B4-BE49-F238E27FC236}">
                <a16:creationId xmlns:a16="http://schemas.microsoft.com/office/drawing/2014/main" id="{1519057B-4248-4880-A89E-5DCBBB157285}"/>
              </a:ext>
            </a:extLst>
          </p:cNvPr>
          <p:cNvSpPr>
            <a:spLocks noGrp="1"/>
          </p:cNvSpPr>
          <p:nvPr>
            <p:ph type="title"/>
          </p:nvPr>
        </p:nvSpPr>
        <p:spPr>
          <a:xfrm>
            <a:off x="1034142" y="1110286"/>
            <a:ext cx="10319657" cy="924808"/>
          </a:xfrm>
        </p:spPr>
        <p:txBody>
          <a:bodyPr lIns="0">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spTree>
    <p:extLst>
      <p:ext uri="{BB962C8B-B14F-4D97-AF65-F5344CB8AC3E}">
        <p14:creationId xmlns:p14="http://schemas.microsoft.com/office/powerpoint/2010/main" val="197601128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DB7A5A-4225-417D-92C6-1C9A16E37C0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F24F48E-4E21-421F-A044-1D5C607BF74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6C70E23-CF91-4792-9B98-182E6804BBC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15A2875-2896-4182-BA30-FB502AC9806D}"/>
              </a:ext>
            </a:extLst>
          </p:cNvPr>
          <p:cNvSpPr>
            <a:spLocks noGrp="1"/>
          </p:cNvSpPr>
          <p:nvPr>
            <p:ph type="dt" sz="half" idx="10"/>
          </p:nvPr>
        </p:nvSpPr>
        <p:spPr/>
        <p:txBody>
          <a:bodyPr/>
          <a:lstStyle/>
          <a:p>
            <a:endParaRPr lang="en-US" dirty="0"/>
          </a:p>
        </p:txBody>
      </p:sp>
      <p:sp>
        <p:nvSpPr>
          <p:cNvPr id="6" name="Footer Placeholder 5">
            <a:extLst>
              <a:ext uri="{FF2B5EF4-FFF2-40B4-BE49-F238E27FC236}">
                <a16:creationId xmlns:a16="http://schemas.microsoft.com/office/drawing/2014/main" id="{9B9BA8EE-BF3B-4E61-9241-4BC605B36525}"/>
              </a:ext>
            </a:extLst>
          </p:cNvPr>
          <p:cNvSpPr>
            <a:spLocks noGrp="1"/>
          </p:cNvSpPr>
          <p:nvPr>
            <p:ph type="ftr" sz="quarter" idx="11"/>
          </p:nvPr>
        </p:nvSpPr>
        <p:spPr/>
        <p:txBody>
          <a:bodyPr/>
          <a:lstStyle/>
          <a:p>
            <a:r>
              <a:rPr lang="en-US" dirty="0"/>
              <a:t>Pitch deck</a:t>
            </a:r>
          </a:p>
        </p:txBody>
      </p:sp>
      <p:sp>
        <p:nvSpPr>
          <p:cNvPr id="7" name="Slide Number Placeholder 6">
            <a:extLst>
              <a:ext uri="{FF2B5EF4-FFF2-40B4-BE49-F238E27FC236}">
                <a16:creationId xmlns:a16="http://schemas.microsoft.com/office/drawing/2014/main" id="{6F72769E-89D2-4868-B2CF-A0759A62CD34}"/>
              </a:ext>
            </a:extLst>
          </p:cNvPr>
          <p:cNvSpPr>
            <a:spLocks noGrp="1"/>
          </p:cNvSpPr>
          <p:nvPr>
            <p:ph type="sldNum" sz="quarter" idx="12"/>
          </p:nvPr>
        </p:nvSpPr>
        <p:spPr/>
        <p:txBody>
          <a:bodyPr/>
          <a:lstStyle/>
          <a:p>
            <a:fld id="{9FF96520-E4CE-4EAD-8ABF-1D2297D6B3AA}" type="slidenum">
              <a:rPr lang="en-US" smtClean="0"/>
              <a:t>‹#›</a:t>
            </a:fld>
            <a:endParaRPr lang="en-US" dirty="0"/>
          </a:p>
        </p:txBody>
      </p:sp>
    </p:spTree>
    <p:extLst>
      <p:ext uri="{BB962C8B-B14F-4D97-AF65-F5344CB8AC3E}">
        <p14:creationId xmlns:p14="http://schemas.microsoft.com/office/powerpoint/2010/main" val="7634026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611C53D-85FC-41D8-9A69-F4734072CC48}"/>
              </a:ext>
            </a:extLst>
          </p:cNvPr>
          <p:cNvSpPr>
            <a:spLocks noGrp="1"/>
          </p:cNvSpPr>
          <p:nvPr>
            <p:ph type="body" idx="1"/>
          </p:nvPr>
        </p:nvSpPr>
        <p:spPr>
          <a:xfrm>
            <a:off x="1034142" y="2046288"/>
            <a:ext cx="5544458" cy="823912"/>
          </a:xfrm>
        </p:spPr>
        <p:txBody>
          <a:bodyPr anchor="b">
            <a:normAutofit/>
          </a:bodyPr>
          <a:lstStyle>
            <a:lvl1pPr marL="0" indent="0">
              <a:buNone/>
              <a:defRPr lang="en-US" sz="1800" kern="1200" cap="all" baseline="0" dirty="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17446CE-03E2-409B-B8EF-7C188C1E68CD}"/>
              </a:ext>
            </a:extLst>
          </p:cNvPr>
          <p:cNvSpPr>
            <a:spLocks noGrp="1"/>
          </p:cNvSpPr>
          <p:nvPr>
            <p:ph sz="half" idx="2"/>
          </p:nvPr>
        </p:nvSpPr>
        <p:spPr>
          <a:xfrm>
            <a:off x="1034142" y="3162300"/>
            <a:ext cx="5544458" cy="30273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0F4FC59-2ADF-4A3F-BBF9-07FF022209A3}"/>
              </a:ext>
            </a:extLst>
          </p:cNvPr>
          <p:cNvSpPr>
            <a:spLocks noGrp="1"/>
          </p:cNvSpPr>
          <p:nvPr>
            <p:ph type="body" sz="quarter" idx="3"/>
          </p:nvPr>
        </p:nvSpPr>
        <p:spPr>
          <a:xfrm>
            <a:off x="7240588" y="2046288"/>
            <a:ext cx="4114800" cy="823912"/>
          </a:xfrm>
        </p:spPr>
        <p:txBody>
          <a:bodyPr anchor="b">
            <a:normAutofit/>
          </a:bodyPr>
          <a:lstStyle>
            <a:lvl1pPr marL="0" indent="0">
              <a:buNone/>
              <a:defRPr lang="en-US" sz="1800" kern="1200" cap="all" baseline="0" dirty="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6" name="Content Placeholder 5">
            <a:extLst>
              <a:ext uri="{FF2B5EF4-FFF2-40B4-BE49-F238E27FC236}">
                <a16:creationId xmlns:a16="http://schemas.microsoft.com/office/drawing/2014/main" id="{447F889E-7C42-4396-AEE8-7B337AFAF1E4}"/>
              </a:ext>
            </a:extLst>
          </p:cNvPr>
          <p:cNvSpPr>
            <a:spLocks noGrp="1"/>
          </p:cNvSpPr>
          <p:nvPr>
            <p:ph sz="quarter" idx="4"/>
          </p:nvPr>
        </p:nvSpPr>
        <p:spPr>
          <a:xfrm>
            <a:off x="7240588" y="3162300"/>
            <a:ext cx="4114800" cy="30273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33D57D1-26E8-4CE2-AAA6-482AA55FCF3C}"/>
              </a:ext>
            </a:extLst>
          </p:cNvPr>
          <p:cNvSpPr>
            <a:spLocks noGrp="1"/>
          </p:cNvSpPr>
          <p:nvPr>
            <p:ph type="dt" sz="half" idx="10"/>
          </p:nvPr>
        </p:nvSpPr>
        <p:spPr/>
        <p:txBody>
          <a:bodyPr/>
          <a:lstStyle/>
          <a:p>
            <a:endParaRPr lang="en-US" dirty="0"/>
          </a:p>
        </p:txBody>
      </p:sp>
      <p:sp>
        <p:nvSpPr>
          <p:cNvPr id="8" name="Footer Placeholder 7">
            <a:extLst>
              <a:ext uri="{FF2B5EF4-FFF2-40B4-BE49-F238E27FC236}">
                <a16:creationId xmlns:a16="http://schemas.microsoft.com/office/drawing/2014/main" id="{BC24918E-7FEA-4406-B5C4-9CA22363D48D}"/>
              </a:ext>
            </a:extLst>
          </p:cNvPr>
          <p:cNvSpPr>
            <a:spLocks noGrp="1"/>
          </p:cNvSpPr>
          <p:nvPr>
            <p:ph type="ftr" sz="quarter" idx="11"/>
          </p:nvPr>
        </p:nvSpPr>
        <p:spPr/>
        <p:txBody>
          <a:bodyPr/>
          <a:lstStyle/>
          <a:p>
            <a:r>
              <a:rPr lang="en-US" dirty="0"/>
              <a:t>Pitch deck</a:t>
            </a:r>
          </a:p>
        </p:txBody>
      </p:sp>
      <p:sp>
        <p:nvSpPr>
          <p:cNvPr id="9" name="Slide Number Placeholder 8">
            <a:extLst>
              <a:ext uri="{FF2B5EF4-FFF2-40B4-BE49-F238E27FC236}">
                <a16:creationId xmlns:a16="http://schemas.microsoft.com/office/drawing/2014/main" id="{6015B8D0-7EB3-42DC-AD4D-51B34268A066}"/>
              </a:ext>
            </a:extLst>
          </p:cNvPr>
          <p:cNvSpPr>
            <a:spLocks noGrp="1"/>
          </p:cNvSpPr>
          <p:nvPr>
            <p:ph type="sldNum" sz="quarter" idx="12"/>
          </p:nvPr>
        </p:nvSpPr>
        <p:spPr/>
        <p:txBody>
          <a:bodyPr/>
          <a:lstStyle/>
          <a:p>
            <a:fld id="{9FF96520-E4CE-4EAD-8ABF-1D2297D6B3AA}" type="slidenum">
              <a:rPr lang="en-US" smtClean="0"/>
              <a:t>‹#›</a:t>
            </a:fld>
            <a:endParaRPr lang="en-US" dirty="0"/>
          </a:p>
        </p:txBody>
      </p:sp>
      <p:sp>
        <p:nvSpPr>
          <p:cNvPr id="11" name="Title 1">
            <a:extLst>
              <a:ext uri="{FF2B5EF4-FFF2-40B4-BE49-F238E27FC236}">
                <a16:creationId xmlns:a16="http://schemas.microsoft.com/office/drawing/2014/main" id="{2FF7DCBA-487E-4B33-BB90-0DADF952CACF}"/>
              </a:ext>
            </a:extLst>
          </p:cNvPr>
          <p:cNvSpPr>
            <a:spLocks noGrp="1"/>
          </p:cNvSpPr>
          <p:nvPr>
            <p:ph type="title"/>
          </p:nvPr>
        </p:nvSpPr>
        <p:spPr>
          <a:xfrm>
            <a:off x="1034142" y="1110286"/>
            <a:ext cx="10319657" cy="924808"/>
          </a:xfrm>
        </p:spPr>
        <p:txBody>
          <a:bodyPr lIns="0">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cxnSp>
        <p:nvCxnSpPr>
          <p:cNvPr id="12" name="Straight Connector 11">
            <a:extLst>
              <a:ext uri="{FF2B5EF4-FFF2-40B4-BE49-F238E27FC236}">
                <a16:creationId xmlns:a16="http://schemas.microsoft.com/office/drawing/2014/main" id="{5679E440-088D-4C5E-AE96-53292A60A147}"/>
              </a:ext>
            </a:extLst>
          </p:cNvPr>
          <p:cNvCxnSpPr>
            <a:cxnSpLocks/>
          </p:cNvCxnSpPr>
          <p:nvPr userDrawn="1"/>
        </p:nvCxnSpPr>
        <p:spPr>
          <a:xfrm>
            <a:off x="1121228" y="0"/>
            <a:ext cx="0" cy="1110286"/>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125131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772EF9B-97B0-4909-B1C8-B680035F9DC5}"/>
              </a:ext>
            </a:extLst>
          </p:cNvPr>
          <p:cNvSpPr>
            <a:spLocks noGrp="1"/>
          </p:cNvSpPr>
          <p:nvPr>
            <p:ph idx="1"/>
          </p:nvPr>
        </p:nvSpPr>
        <p:spPr>
          <a:xfrm>
            <a:off x="1034142" y="1850572"/>
            <a:ext cx="10134601" cy="40930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41881D0-A955-463B-814E-4977DB443F87}"/>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660B6947-085B-4130-82A4-5D464A42F85F}"/>
              </a:ext>
            </a:extLst>
          </p:cNvPr>
          <p:cNvSpPr>
            <a:spLocks noGrp="1"/>
          </p:cNvSpPr>
          <p:nvPr>
            <p:ph type="ftr" sz="quarter" idx="11"/>
          </p:nvPr>
        </p:nvSpPr>
        <p:spPr/>
        <p:txBody>
          <a:bodyPr/>
          <a:lstStyle/>
          <a:p>
            <a:r>
              <a:rPr lang="en-US" dirty="0"/>
              <a:t>Pitch deck</a:t>
            </a:r>
          </a:p>
        </p:txBody>
      </p:sp>
      <p:sp>
        <p:nvSpPr>
          <p:cNvPr id="6" name="Slide Number Placeholder 5">
            <a:extLst>
              <a:ext uri="{FF2B5EF4-FFF2-40B4-BE49-F238E27FC236}">
                <a16:creationId xmlns:a16="http://schemas.microsoft.com/office/drawing/2014/main" id="{ABD21287-635C-42C2-8343-AB4B83FB3B76}"/>
              </a:ext>
            </a:extLst>
          </p:cNvPr>
          <p:cNvSpPr>
            <a:spLocks noGrp="1"/>
          </p:cNvSpPr>
          <p:nvPr>
            <p:ph type="sldNum" sz="quarter" idx="12"/>
          </p:nvPr>
        </p:nvSpPr>
        <p:spPr/>
        <p:txBody>
          <a:bodyPr/>
          <a:lstStyle/>
          <a:p>
            <a:fld id="{9FF96520-E4CE-4EAD-8ABF-1D2297D6B3AA}" type="slidenum">
              <a:rPr lang="en-US" smtClean="0"/>
              <a:t>‹#›</a:t>
            </a:fld>
            <a:endParaRPr lang="en-US" dirty="0"/>
          </a:p>
        </p:txBody>
      </p:sp>
      <p:sp>
        <p:nvSpPr>
          <p:cNvPr id="8" name="Title 1">
            <a:extLst>
              <a:ext uri="{FF2B5EF4-FFF2-40B4-BE49-F238E27FC236}">
                <a16:creationId xmlns:a16="http://schemas.microsoft.com/office/drawing/2014/main" id="{7CA22921-D059-426E-8623-0C4322D58F73}"/>
              </a:ext>
            </a:extLst>
          </p:cNvPr>
          <p:cNvSpPr>
            <a:spLocks noGrp="1"/>
          </p:cNvSpPr>
          <p:nvPr>
            <p:ph type="title"/>
          </p:nvPr>
        </p:nvSpPr>
        <p:spPr>
          <a:xfrm>
            <a:off x="1034142" y="670094"/>
            <a:ext cx="10134601" cy="924808"/>
          </a:xfrm>
        </p:spPr>
        <p:txBody>
          <a:bodyPr lIns="0">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spTree>
    <p:extLst>
      <p:ext uri="{BB962C8B-B14F-4D97-AF65-F5344CB8AC3E}">
        <p14:creationId xmlns:p14="http://schemas.microsoft.com/office/powerpoint/2010/main" val="241620653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am - 4 up">
    <p:spTree>
      <p:nvGrpSpPr>
        <p:cNvPr id="1" name=""/>
        <p:cNvGrpSpPr/>
        <p:nvPr/>
      </p:nvGrpSpPr>
      <p:grpSpPr>
        <a:xfrm>
          <a:off x="0" y="0"/>
          <a:ext cx="0" cy="0"/>
          <a:chOff x="0" y="0"/>
          <a:chExt cx="0" cy="0"/>
        </a:xfrm>
      </p:grpSpPr>
      <p:sp>
        <p:nvSpPr>
          <p:cNvPr id="24" name="Picture Placeholder 23">
            <a:extLst>
              <a:ext uri="{FF2B5EF4-FFF2-40B4-BE49-F238E27FC236}">
                <a16:creationId xmlns:a16="http://schemas.microsoft.com/office/drawing/2014/main" id="{C7B19AA7-3B63-43B8-BE54-6F7F01B26251}"/>
              </a:ext>
            </a:extLst>
          </p:cNvPr>
          <p:cNvSpPr>
            <a:spLocks noGrp="1"/>
          </p:cNvSpPr>
          <p:nvPr>
            <p:ph type="pic" sz="quarter" idx="16"/>
          </p:nvPr>
        </p:nvSpPr>
        <p:spPr>
          <a:xfrm>
            <a:off x="8804817" y="2233881"/>
            <a:ext cx="3387182" cy="2390238"/>
          </a:xfrm>
          <a:custGeom>
            <a:avLst/>
            <a:gdLst>
              <a:gd name="connsiteX0" fmla="*/ 1033243 w 3387182"/>
              <a:gd name="connsiteY0" fmla="*/ 0 h 2390238"/>
              <a:gd name="connsiteX1" fmla="*/ 3387182 w 3387182"/>
              <a:gd name="connsiteY1" fmla="*/ 0 h 2390238"/>
              <a:gd name="connsiteX2" fmla="*/ 3378264 w 3387182"/>
              <a:gd name="connsiteY2" fmla="*/ 2390238 h 2390238"/>
              <a:gd name="connsiteX3" fmla="*/ 0 w 3387182"/>
              <a:gd name="connsiteY3" fmla="*/ 2390238 h 2390238"/>
            </a:gdLst>
            <a:ahLst/>
            <a:cxnLst>
              <a:cxn ang="0">
                <a:pos x="connsiteX0" y="connsiteY0"/>
              </a:cxn>
              <a:cxn ang="0">
                <a:pos x="connsiteX1" y="connsiteY1"/>
              </a:cxn>
              <a:cxn ang="0">
                <a:pos x="connsiteX2" y="connsiteY2"/>
              </a:cxn>
              <a:cxn ang="0">
                <a:pos x="connsiteX3" y="connsiteY3"/>
              </a:cxn>
            </a:cxnLst>
            <a:rect l="l" t="t" r="r" b="b"/>
            <a:pathLst>
              <a:path w="3387182" h="2390238">
                <a:moveTo>
                  <a:pt x="1033243" y="0"/>
                </a:moveTo>
                <a:lnTo>
                  <a:pt x="3387182" y="0"/>
                </a:lnTo>
                <a:lnTo>
                  <a:pt x="3378264" y="2390238"/>
                </a:lnTo>
                <a:lnTo>
                  <a:pt x="0" y="2390238"/>
                </a:lnTo>
                <a:close/>
              </a:path>
            </a:pathLst>
          </a:custGeom>
        </p:spPr>
        <p:txBody>
          <a:bodyPr wrap="square" anchor="ctr">
            <a:noAutofit/>
          </a:bodyPr>
          <a:lstStyle>
            <a:lvl1pPr marL="0" indent="0" algn="ctr">
              <a:buNone/>
              <a:defRPr sz="1400"/>
            </a:lvl1pPr>
          </a:lstStyle>
          <a:p>
            <a:r>
              <a:rPr lang="en-US"/>
              <a:t>Click icon to add picture</a:t>
            </a:r>
            <a:endParaRPr lang="en-US" dirty="0"/>
          </a:p>
        </p:txBody>
      </p:sp>
      <p:sp>
        <p:nvSpPr>
          <p:cNvPr id="21" name="Picture Placeholder 20">
            <a:extLst>
              <a:ext uri="{FF2B5EF4-FFF2-40B4-BE49-F238E27FC236}">
                <a16:creationId xmlns:a16="http://schemas.microsoft.com/office/drawing/2014/main" id="{1B55057A-5AE4-4EAE-8E1E-189462BF3155}"/>
              </a:ext>
            </a:extLst>
          </p:cNvPr>
          <p:cNvSpPr>
            <a:spLocks noGrp="1"/>
          </p:cNvSpPr>
          <p:nvPr>
            <p:ph type="pic" sz="quarter" idx="15"/>
          </p:nvPr>
        </p:nvSpPr>
        <p:spPr>
          <a:xfrm>
            <a:off x="5690016" y="2233881"/>
            <a:ext cx="3917851" cy="2390238"/>
          </a:xfrm>
          <a:custGeom>
            <a:avLst/>
            <a:gdLst>
              <a:gd name="connsiteX0" fmla="*/ 1033243 w 3917851"/>
              <a:gd name="connsiteY0" fmla="*/ 0 h 2390238"/>
              <a:gd name="connsiteX1" fmla="*/ 3917851 w 3917851"/>
              <a:gd name="connsiteY1" fmla="*/ 0 h 2390238"/>
              <a:gd name="connsiteX2" fmla="*/ 2884608 w 3917851"/>
              <a:gd name="connsiteY2" fmla="*/ 2390238 h 2390238"/>
              <a:gd name="connsiteX3" fmla="*/ 0 w 3917851"/>
              <a:gd name="connsiteY3" fmla="*/ 2390238 h 2390238"/>
            </a:gdLst>
            <a:ahLst/>
            <a:cxnLst>
              <a:cxn ang="0">
                <a:pos x="connsiteX0" y="connsiteY0"/>
              </a:cxn>
              <a:cxn ang="0">
                <a:pos x="connsiteX1" y="connsiteY1"/>
              </a:cxn>
              <a:cxn ang="0">
                <a:pos x="connsiteX2" y="connsiteY2"/>
              </a:cxn>
              <a:cxn ang="0">
                <a:pos x="connsiteX3" y="connsiteY3"/>
              </a:cxn>
            </a:cxnLst>
            <a:rect l="l" t="t" r="r" b="b"/>
            <a:pathLst>
              <a:path w="3917851" h="2390238">
                <a:moveTo>
                  <a:pt x="1033243" y="0"/>
                </a:moveTo>
                <a:lnTo>
                  <a:pt x="3917851" y="0"/>
                </a:lnTo>
                <a:lnTo>
                  <a:pt x="2884608" y="2390238"/>
                </a:lnTo>
                <a:lnTo>
                  <a:pt x="0" y="2390238"/>
                </a:lnTo>
                <a:close/>
              </a:path>
            </a:pathLst>
          </a:custGeom>
        </p:spPr>
        <p:txBody>
          <a:bodyPr wrap="square" anchor="ctr">
            <a:noAutofit/>
          </a:bodyPr>
          <a:lstStyle>
            <a:lvl1pPr marL="0" indent="0" algn="ctr">
              <a:buNone/>
              <a:defRPr sz="1400"/>
            </a:lvl1pPr>
          </a:lstStyle>
          <a:p>
            <a:r>
              <a:rPr lang="en-US"/>
              <a:t>Click icon to add picture</a:t>
            </a:r>
            <a:endParaRPr lang="en-US" dirty="0"/>
          </a:p>
        </p:txBody>
      </p:sp>
      <p:sp>
        <p:nvSpPr>
          <p:cNvPr id="17" name="Picture Placeholder 16">
            <a:extLst>
              <a:ext uri="{FF2B5EF4-FFF2-40B4-BE49-F238E27FC236}">
                <a16:creationId xmlns:a16="http://schemas.microsoft.com/office/drawing/2014/main" id="{A4433358-37F4-4631-87BD-71A4E90A4CD6}"/>
              </a:ext>
            </a:extLst>
          </p:cNvPr>
          <p:cNvSpPr>
            <a:spLocks noGrp="1"/>
          </p:cNvSpPr>
          <p:nvPr>
            <p:ph type="pic" sz="quarter" idx="14"/>
          </p:nvPr>
        </p:nvSpPr>
        <p:spPr>
          <a:xfrm>
            <a:off x="2575215" y="2233881"/>
            <a:ext cx="3917851" cy="2390238"/>
          </a:xfrm>
          <a:custGeom>
            <a:avLst/>
            <a:gdLst>
              <a:gd name="connsiteX0" fmla="*/ 1033243 w 3917851"/>
              <a:gd name="connsiteY0" fmla="*/ 0 h 2390238"/>
              <a:gd name="connsiteX1" fmla="*/ 3917851 w 3917851"/>
              <a:gd name="connsiteY1" fmla="*/ 0 h 2390238"/>
              <a:gd name="connsiteX2" fmla="*/ 2884608 w 3917851"/>
              <a:gd name="connsiteY2" fmla="*/ 2390238 h 2390238"/>
              <a:gd name="connsiteX3" fmla="*/ 0 w 3917851"/>
              <a:gd name="connsiteY3" fmla="*/ 2390238 h 2390238"/>
            </a:gdLst>
            <a:ahLst/>
            <a:cxnLst>
              <a:cxn ang="0">
                <a:pos x="connsiteX0" y="connsiteY0"/>
              </a:cxn>
              <a:cxn ang="0">
                <a:pos x="connsiteX1" y="connsiteY1"/>
              </a:cxn>
              <a:cxn ang="0">
                <a:pos x="connsiteX2" y="connsiteY2"/>
              </a:cxn>
              <a:cxn ang="0">
                <a:pos x="connsiteX3" y="connsiteY3"/>
              </a:cxn>
            </a:cxnLst>
            <a:rect l="l" t="t" r="r" b="b"/>
            <a:pathLst>
              <a:path w="3917851" h="2390238">
                <a:moveTo>
                  <a:pt x="1033243" y="0"/>
                </a:moveTo>
                <a:lnTo>
                  <a:pt x="3917851" y="0"/>
                </a:lnTo>
                <a:lnTo>
                  <a:pt x="2884608" y="2390238"/>
                </a:lnTo>
                <a:lnTo>
                  <a:pt x="0" y="2390238"/>
                </a:lnTo>
                <a:close/>
              </a:path>
            </a:pathLst>
          </a:custGeom>
        </p:spPr>
        <p:txBody>
          <a:bodyPr wrap="square" anchor="ctr">
            <a:noAutofit/>
          </a:bodyPr>
          <a:lstStyle>
            <a:lvl1pPr marL="0" indent="0" algn="ctr">
              <a:buNone/>
              <a:defRPr sz="1400"/>
            </a:lvl1pPr>
          </a:lstStyle>
          <a:p>
            <a:r>
              <a:rPr lang="en-US"/>
              <a:t>Click icon to add picture</a:t>
            </a:r>
            <a:endParaRPr lang="en-US" dirty="0"/>
          </a:p>
        </p:txBody>
      </p:sp>
      <p:sp>
        <p:nvSpPr>
          <p:cNvPr id="14" name="Picture Placeholder 13">
            <a:extLst>
              <a:ext uri="{FF2B5EF4-FFF2-40B4-BE49-F238E27FC236}">
                <a16:creationId xmlns:a16="http://schemas.microsoft.com/office/drawing/2014/main" id="{A663A4BE-7DD2-4FAC-B36C-6A1DAB074082}"/>
              </a:ext>
            </a:extLst>
          </p:cNvPr>
          <p:cNvSpPr>
            <a:spLocks noGrp="1"/>
          </p:cNvSpPr>
          <p:nvPr>
            <p:ph type="pic" sz="quarter" idx="13"/>
          </p:nvPr>
        </p:nvSpPr>
        <p:spPr>
          <a:xfrm>
            <a:off x="0" y="2233881"/>
            <a:ext cx="3378263" cy="2390238"/>
          </a:xfrm>
          <a:custGeom>
            <a:avLst/>
            <a:gdLst>
              <a:gd name="connsiteX0" fmla="*/ 0 w 3378263"/>
              <a:gd name="connsiteY0" fmla="*/ 0 h 2390238"/>
              <a:gd name="connsiteX1" fmla="*/ 3378263 w 3378263"/>
              <a:gd name="connsiteY1" fmla="*/ 0 h 2390238"/>
              <a:gd name="connsiteX2" fmla="*/ 2345020 w 3378263"/>
              <a:gd name="connsiteY2" fmla="*/ 2390238 h 2390238"/>
              <a:gd name="connsiteX3" fmla="*/ 0 w 3378263"/>
              <a:gd name="connsiteY3" fmla="*/ 2390238 h 2390238"/>
            </a:gdLst>
            <a:ahLst/>
            <a:cxnLst>
              <a:cxn ang="0">
                <a:pos x="connsiteX0" y="connsiteY0"/>
              </a:cxn>
              <a:cxn ang="0">
                <a:pos x="connsiteX1" y="connsiteY1"/>
              </a:cxn>
              <a:cxn ang="0">
                <a:pos x="connsiteX2" y="connsiteY2"/>
              </a:cxn>
              <a:cxn ang="0">
                <a:pos x="connsiteX3" y="connsiteY3"/>
              </a:cxn>
            </a:cxnLst>
            <a:rect l="l" t="t" r="r" b="b"/>
            <a:pathLst>
              <a:path w="3378263" h="2390238">
                <a:moveTo>
                  <a:pt x="0" y="0"/>
                </a:moveTo>
                <a:lnTo>
                  <a:pt x="3378263" y="0"/>
                </a:lnTo>
                <a:lnTo>
                  <a:pt x="2345020" y="2390238"/>
                </a:lnTo>
                <a:lnTo>
                  <a:pt x="0" y="2390238"/>
                </a:lnTo>
                <a:close/>
              </a:path>
            </a:pathLst>
          </a:custGeom>
        </p:spPr>
        <p:txBody>
          <a:bodyPr wrap="square" anchor="ctr">
            <a:noAutofit/>
          </a:bodyPr>
          <a:lstStyle>
            <a:lvl1pPr marL="0" indent="0" algn="ctr">
              <a:buNone/>
              <a:defRPr sz="1400"/>
            </a:lvl1pPr>
          </a:lstStyle>
          <a:p>
            <a:r>
              <a:rPr lang="en-US"/>
              <a:t>Click icon to add picture</a:t>
            </a:r>
            <a:endParaRPr lang="en-US" dirty="0"/>
          </a:p>
        </p:txBody>
      </p:sp>
      <p:sp>
        <p:nvSpPr>
          <p:cNvPr id="3" name="Date Placeholder 2">
            <a:extLst>
              <a:ext uri="{FF2B5EF4-FFF2-40B4-BE49-F238E27FC236}">
                <a16:creationId xmlns:a16="http://schemas.microsoft.com/office/drawing/2014/main" id="{CEEF1FEE-F11E-4D86-B18A-334DC8379152}"/>
              </a:ext>
            </a:extLst>
          </p:cNvPr>
          <p:cNvSpPr>
            <a:spLocks noGrp="1"/>
          </p:cNvSpPr>
          <p:nvPr>
            <p:ph type="dt" sz="half" idx="10"/>
          </p:nvPr>
        </p:nvSpPr>
        <p:spPr/>
        <p:txBody>
          <a:bodyPr/>
          <a:lstStyle/>
          <a:p>
            <a:endParaRPr lang="en-US" dirty="0"/>
          </a:p>
        </p:txBody>
      </p:sp>
      <p:sp>
        <p:nvSpPr>
          <p:cNvPr id="4" name="Footer Placeholder 3">
            <a:extLst>
              <a:ext uri="{FF2B5EF4-FFF2-40B4-BE49-F238E27FC236}">
                <a16:creationId xmlns:a16="http://schemas.microsoft.com/office/drawing/2014/main" id="{E143D405-92C8-41A3-8CA8-EAB7EE6E983D}"/>
              </a:ext>
            </a:extLst>
          </p:cNvPr>
          <p:cNvSpPr>
            <a:spLocks noGrp="1"/>
          </p:cNvSpPr>
          <p:nvPr>
            <p:ph type="ftr" sz="quarter" idx="1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8813E559-638A-4105-95C4-0812BAFB7E3E}"/>
              </a:ext>
            </a:extLst>
          </p:cNvPr>
          <p:cNvSpPr>
            <a:spLocks noGrp="1"/>
          </p:cNvSpPr>
          <p:nvPr>
            <p:ph type="sldNum" sz="quarter" idx="12"/>
          </p:nvPr>
        </p:nvSpPr>
        <p:spPr/>
        <p:txBody>
          <a:bodyPr/>
          <a:lstStyle/>
          <a:p>
            <a:fld id="{9FF96520-E4CE-4EAD-8ABF-1D2297D6B3AA}" type="slidenum">
              <a:rPr lang="en-US" smtClean="0"/>
              <a:t>‹#›</a:t>
            </a:fld>
            <a:endParaRPr lang="en-US" dirty="0"/>
          </a:p>
        </p:txBody>
      </p:sp>
      <p:sp>
        <p:nvSpPr>
          <p:cNvPr id="25" name="Title 1">
            <a:extLst>
              <a:ext uri="{FF2B5EF4-FFF2-40B4-BE49-F238E27FC236}">
                <a16:creationId xmlns:a16="http://schemas.microsoft.com/office/drawing/2014/main" id="{0157B5A6-CA34-4D5D-9A70-14D478D55DE0}"/>
              </a:ext>
            </a:extLst>
          </p:cNvPr>
          <p:cNvSpPr>
            <a:spLocks noGrp="1"/>
          </p:cNvSpPr>
          <p:nvPr>
            <p:ph type="title"/>
          </p:nvPr>
        </p:nvSpPr>
        <p:spPr>
          <a:xfrm>
            <a:off x="1034142" y="670094"/>
            <a:ext cx="10134601" cy="924808"/>
          </a:xfrm>
        </p:spPr>
        <p:txBody>
          <a:bodyPr lIns="0">
            <a:normAutofit/>
          </a:bodyPr>
          <a:lstStyle>
            <a:lvl1pPr algn="ctr">
              <a:defRPr lang="en-US" sz="2800" kern="1200" cap="all" baseline="0" dirty="0">
                <a:solidFill>
                  <a:schemeClr val="accent1"/>
                </a:solidFill>
                <a:latin typeface="+mj-lt"/>
                <a:ea typeface="+mj-ea"/>
                <a:cs typeface="+mj-cs"/>
              </a:defRPr>
            </a:lvl1pPr>
          </a:lstStyle>
          <a:p>
            <a:r>
              <a:rPr lang="en-US"/>
              <a:t>Click to edit Master title style</a:t>
            </a:r>
          </a:p>
        </p:txBody>
      </p:sp>
      <p:sp>
        <p:nvSpPr>
          <p:cNvPr id="26" name="Text Placeholder 15">
            <a:extLst>
              <a:ext uri="{FF2B5EF4-FFF2-40B4-BE49-F238E27FC236}">
                <a16:creationId xmlns:a16="http://schemas.microsoft.com/office/drawing/2014/main" id="{CEC8B31E-90EA-47DA-88C8-7210550FECC1}"/>
              </a:ext>
            </a:extLst>
          </p:cNvPr>
          <p:cNvSpPr>
            <a:spLocks noGrp="1"/>
          </p:cNvSpPr>
          <p:nvPr>
            <p:ph type="body" sz="quarter" idx="23" hasCustomPrompt="1"/>
          </p:nvPr>
        </p:nvSpPr>
        <p:spPr>
          <a:xfrm>
            <a:off x="3554933" y="5061424"/>
            <a:ext cx="2443654" cy="320381"/>
          </a:xfrm>
        </p:spPr>
        <p:txBody>
          <a:bodyPr lIns="0" anchor="ctr">
            <a:noAutofit/>
          </a:bodyPr>
          <a:lstStyle>
            <a:lvl1pPr marL="0" indent="0" algn="ctr">
              <a:buNone/>
              <a:defRPr lang="en-US" sz="1800" kern="1200" cap="all" baseline="0" dirty="0">
                <a:solidFill>
                  <a:schemeClr val="accent1"/>
                </a:solidFill>
                <a:latin typeface="+mj-lt"/>
                <a:ea typeface="+mj-ea"/>
                <a:cs typeface="+mj-cs"/>
              </a:defRPr>
            </a:lvl1pPr>
          </a:lstStyle>
          <a:p>
            <a:pPr lvl="0"/>
            <a:r>
              <a:rPr lang="en-US" err="1"/>
              <a:t>nAME</a:t>
            </a:r>
            <a:endParaRPr lang="en-US"/>
          </a:p>
        </p:txBody>
      </p:sp>
      <p:sp>
        <p:nvSpPr>
          <p:cNvPr id="27" name="Text Placeholder 18">
            <a:extLst>
              <a:ext uri="{FF2B5EF4-FFF2-40B4-BE49-F238E27FC236}">
                <a16:creationId xmlns:a16="http://schemas.microsoft.com/office/drawing/2014/main" id="{0B29C3B6-1467-4DB9-A2AE-6C825488954D}"/>
              </a:ext>
            </a:extLst>
          </p:cNvPr>
          <p:cNvSpPr>
            <a:spLocks noGrp="1"/>
          </p:cNvSpPr>
          <p:nvPr>
            <p:ph type="body" sz="quarter" idx="24" hasCustomPrompt="1"/>
          </p:nvPr>
        </p:nvSpPr>
        <p:spPr>
          <a:xfrm>
            <a:off x="3554932" y="5406900"/>
            <a:ext cx="2443099" cy="361598"/>
          </a:xfrm>
        </p:spPr>
        <p:txBody>
          <a:bodyPr lIns="0">
            <a:normAutofit/>
          </a:bodyPr>
          <a:lstStyle>
            <a:lvl1pPr marL="0" indent="0" algn="ctr">
              <a:lnSpc>
                <a:spcPct val="150000"/>
              </a:lnSpc>
              <a:buFont typeface="Arial" panose="020B0604020202020204" pitchFamily="34" charset="0"/>
              <a:buNone/>
              <a:defRPr sz="1200">
                <a:solidFill>
                  <a:schemeClr val="tx1"/>
                </a:solidFill>
              </a:defRPr>
            </a:lvl1pPr>
          </a:lstStyle>
          <a:p>
            <a:pPr lvl="0"/>
            <a:r>
              <a:rPr lang="en-US"/>
              <a:t>Title</a:t>
            </a:r>
          </a:p>
        </p:txBody>
      </p:sp>
      <p:sp>
        <p:nvSpPr>
          <p:cNvPr id="28" name="Text Placeholder 15">
            <a:extLst>
              <a:ext uri="{FF2B5EF4-FFF2-40B4-BE49-F238E27FC236}">
                <a16:creationId xmlns:a16="http://schemas.microsoft.com/office/drawing/2014/main" id="{C0CAE507-1952-49D5-A01E-F3CEA53FEF39}"/>
              </a:ext>
            </a:extLst>
          </p:cNvPr>
          <p:cNvSpPr>
            <a:spLocks noGrp="1"/>
          </p:cNvSpPr>
          <p:nvPr>
            <p:ph type="body" sz="quarter" idx="25" hasCustomPrompt="1"/>
          </p:nvPr>
        </p:nvSpPr>
        <p:spPr>
          <a:xfrm>
            <a:off x="931476" y="5061424"/>
            <a:ext cx="2443654" cy="320381"/>
          </a:xfrm>
        </p:spPr>
        <p:txBody>
          <a:bodyPr lIns="0" anchor="ctr">
            <a:noAutofit/>
          </a:bodyPr>
          <a:lstStyle>
            <a:lvl1pPr marL="0" indent="0" algn="ctr">
              <a:buNone/>
              <a:defRPr lang="en-US" sz="1800" kern="1200" cap="all" baseline="0" dirty="0">
                <a:solidFill>
                  <a:schemeClr val="accent1"/>
                </a:solidFill>
                <a:latin typeface="+mj-lt"/>
                <a:ea typeface="+mj-ea"/>
                <a:cs typeface="+mj-cs"/>
              </a:defRPr>
            </a:lvl1pPr>
          </a:lstStyle>
          <a:p>
            <a:pPr lvl="0"/>
            <a:r>
              <a:rPr lang="en-US" err="1"/>
              <a:t>nAME</a:t>
            </a:r>
            <a:endParaRPr lang="en-US"/>
          </a:p>
        </p:txBody>
      </p:sp>
      <p:sp>
        <p:nvSpPr>
          <p:cNvPr id="29" name="Text Placeholder 18">
            <a:extLst>
              <a:ext uri="{FF2B5EF4-FFF2-40B4-BE49-F238E27FC236}">
                <a16:creationId xmlns:a16="http://schemas.microsoft.com/office/drawing/2014/main" id="{BC2F8ABF-1CD3-4283-BBC9-9536E8C0451D}"/>
              </a:ext>
            </a:extLst>
          </p:cNvPr>
          <p:cNvSpPr>
            <a:spLocks noGrp="1"/>
          </p:cNvSpPr>
          <p:nvPr>
            <p:ph type="body" sz="quarter" idx="26" hasCustomPrompt="1"/>
          </p:nvPr>
        </p:nvSpPr>
        <p:spPr>
          <a:xfrm>
            <a:off x="931475" y="5406900"/>
            <a:ext cx="2443099" cy="361598"/>
          </a:xfrm>
        </p:spPr>
        <p:txBody>
          <a:bodyPr lIns="0">
            <a:normAutofit/>
          </a:bodyPr>
          <a:lstStyle>
            <a:lvl1pPr marL="0" indent="0" algn="ctr">
              <a:lnSpc>
                <a:spcPct val="150000"/>
              </a:lnSpc>
              <a:buFont typeface="Arial" panose="020B0604020202020204" pitchFamily="34" charset="0"/>
              <a:buNone/>
              <a:defRPr sz="1200">
                <a:solidFill>
                  <a:schemeClr val="tx1"/>
                </a:solidFill>
              </a:defRPr>
            </a:lvl1pPr>
          </a:lstStyle>
          <a:p>
            <a:pPr lvl="0"/>
            <a:r>
              <a:rPr lang="en-US"/>
              <a:t>Title</a:t>
            </a:r>
          </a:p>
        </p:txBody>
      </p:sp>
      <p:sp>
        <p:nvSpPr>
          <p:cNvPr id="30" name="Text Placeholder 15">
            <a:extLst>
              <a:ext uri="{FF2B5EF4-FFF2-40B4-BE49-F238E27FC236}">
                <a16:creationId xmlns:a16="http://schemas.microsoft.com/office/drawing/2014/main" id="{FE6695F4-4900-48B5-9D68-486774B8D7F5}"/>
              </a:ext>
            </a:extLst>
          </p:cNvPr>
          <p:cNvSpPr>
            <a:spLocks noGrp="1"/>
          </p:cNvSpPr>
          <p:nvPr>
            <p:ph type="body" sz="quarter" idx="27" hasCustomPrompt="1"/>
          </p:nvPr>
        </p:nvSpPr>
        <p:spPr>
          <a:xfrm>
            <a:off x="6177835" y="5061424"/>
            <a:ext cx="2443654" cy="320381"/>
          </a:xfrm>
        </p:spPr>
        <p:txBody>
          <a:bodyPr lIns="0" anchor="ctr">
            <a:noAutofit/>
          </a:bodyPr>
          <a:lstStyle>
            <a:lvl1pPr marL="0" indent="0" algn="ctr">
              <a:buNone/>
              <a:defRPr lang="en-US" sz="1800" kern="1200" cap="all" baseline="0" dirty="0">
                <a:solidFill>
                  <a:schemeClr val="accent1"/>
                </a:solidFill>
                <a:latin typeface="+mj-lt"/>
                <a:ea typeface="+mj-ea"/>
                <a:cs typeface="+mj-cs"/>
              </a:defRPr>
            </a:lvl1pPr>
          </a:lstStyle>
          <a:p>
            <a:pPr lvl="0"/>
            <a:r>
              <a:rPr lang="en-US" err="1"/>
              <a:t>nAME</a:t>
            </a:r>
            <a:endParaRPr lang="en-US"/>
          </a:p>
        </p:txBody>
      </p:sp>
      <p:sp>
        <p:nvSpPr>
          <p:cNvPr id="31" name="Text Placeholder 18">
            <a:extLst>
              <a:ext uri="{FF2B5EF4-FFF2-40B4-BE49-F238E27FC236}">
                <a16:creationId xmlns:a16="http://schemas.microsoft.com/office/drawing/2014/main" id="{FF214FA8-F7B7-40D8-A97C-52E0B0BDE16A}"/>
              </a:ext>
            </a:extLst>
          </p:cNvPr>
          <p:cNvSpPr>
            <a:spLocks noGrp="1"/>
          </p:cNvSpPr>
          <p:nvPr>
            <p:ph type="body" sz="quarter" idx="28" hasCustomPrompt="1"/>
          </p:nvPr>
        </p:nvSpPr>
        <p:spPr>
          <a:xfrm>
            <a:off x="6177834" y="5406900"/>
            <a:ext cx="2443099" cy="361598"/>
          </a:xfrm>
        </p:spPr>
        <p:txBody>
          <a:bodyPr lIns="0">
            <a:normAutofit/>
          </a:bodyPr>
          <a:lstStyle>
            <a:lvl1pPr marL="0" indent="0" algn="ctr">
              <a:lnSpc>
                <a:spcPct val="150000"/>
              </a:lnSpc>
              <a:buFont typeface="Arial" panose="020B0604020202020204" pitchFamily="34" charset="0"/>
              <a:buNone/>
              <a:defRPr sz="1200">
                <a:solidFill>
                  <a:schemeClr val="tx1"/>
                </a:solidFill>
              </a:defRPr>
            </a:lvl1pPr>
          </a:lstStyle>
          <a:p>
            <a:pPr lvl="0"/>
            <a:r>
              <a:rPr lang="en-US"/>
              <a:t>Title</a:t>
            </a:r>
          </a:p>
        </p:txBody>
      </p:sp>
      <p:sp>
        <p:nvSpPr>
          <p:cNvPr id="32" name="Text Placeholder 15">
            <a:extLst>
              <a:ext uri="{FF2B5EF4-FFF2-40B4-BE49-F238E27FC236}">
                <a16:creationId xmlns:a16="http://schemas.microsoft.com/office/drawing/2014/main" id="{56B0AF9E-C16A-4170-A149-1E47AC0D81C5}"/>
              </a:ext>
            </a:extLst>
          </p:cNvPr>
          <p:cNvSpPr>
            <a:spLocks noGrp="1"/>
          </p:cNvSpPr>
          <p:nvPr>
            <p:ph type="body" sz="quarter" idx="29" hasCustomPrompt="1"/>
          </p:nvPr>
        </p:nvSpPr>
        <p:spPr>
          <a:xfrm>
            <a:off x="8800181" y="5057897"/>
            <a:ext cx="2443654" cy="320381"/>
          </a:xfrm>
        </p:spPr>
        <p:txBody>
          <a:bodyPr lIns="0" anchor="ctr">
            <a:noAutofit/>
          </a:bodyPr>
          <a:lstStyle>
            <a:lvl1pPr marL="0" indent="0" algn="ctr">
              <a:buNone/>
              <a:defRPr lang="en-US" sz="1800" kern="1200" cap="all" baseline="0" dirty="0">
                <a:solidFill>
                  <a:schemeClr val="accent1"/>
                </a:solidFill>
                <a:latin typeface="+mj-lt"/>
                <a:ea typeface="+mj-ea"/>
                <a:cs typeface="+mj-cs"/>
              </a:defRPr>
            </a:lvl1pPr>
          </a:lstStyle>
          <a:p>
            <a:pPr lvl="0"/>
            <a:r>
              <a:rPr lang="en-US" err="1"/>
              <a:t>nAME</a:t>
            </a:r>
            <a:endParaRPr lang="en-US"/>
          </a:p>
        </p:txBody>
      </p:sp>
      <p:sp>
        <p:nvSpPr>
          <p:cNvPr id="33" name="Text Placeholder 18">
            <a:extLst>
              <a:ext uri="{FF2B5EF4-FFF2-40B4-BE49-F238E27FC236}">
                <a16:creationId xmlns:a16="http://schemas.microsoft.com/office/drawing/2014/main" id="{B1CB5369-F6CE-41B6-ACE8-9FA5781CB428}"/>
              </a:ext>
            </a:extLst>
          </p:cNvPr>
          <p:cNvSpPr>
            <a:spLocks noGrp="1"/>
          </p:cNvSpPr>
          <p:nvPr>
            <p:ph type="body" sz="quarter" idx="30" hasCustomPrompt="1"/>
          </p:nvPr>
        </p:nvSpPr>
        <p:spPr>
          <a:xfrm>
            <a:off x="8800180" y="5403373"/>
            <a:ext cx="2443099" cy="361598"/>
          </a:xfrm>
        </p:spPr>
        <p:txBody>
          <a:bodyPr lIns="0">
            <a:normAutofit/>
          </a:bodyPr>
          <a:lstStyle>
            <a:lvl1pPr marL="0" indent="0" algn="ctr">
              <a:lnSpc>
                <a:spcPct val="150000"/>
              </a:lnSpc>
              <a:buFont typeface="Arial" panose="020B0604020202020204" pitchFamily="34" charset="0"/>
              <a:buNone/>
              <a:defRPr sz="1200">
                <a:solidFill>
                  <a:schemeClr val="tx1"/>
                </a:solidFill>
              </a:defRPr>
            </a:lvl1pPr>
          </a:lstStyle>
          <a:p>
            <a:pPr lvl="0"/>
            <a:r>
              <a:rPr lang="en-US"/>
              <a:t>Title</a:t>
            </a:r>
          </a:p>
        </p:txBody>
      </p:sp>
    </p:spTree>
    <p:extLst>
      <p:ext uri="{BB962C8B-B14F-4D97-AF65-F5344CB8AC3E}">
        <p14:creationId xmlns:p14="http://schemas.microsoft.com/office/powerpoint/2010/main" val="114115119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am - 8 up">
    <p:spTree>
      <p:nvGrpSpPr>
        <p:cNvPr id="1" name=""/>
        <p:cNvGrpSpPr/>
        <p:nvPr/>
      </p:nvGrpSpPr>
      <p:grpSpPr>
        <a:xfrm>
          <a:off x="0" y="0"/>
          <a:ext cx="0" cy="0"/>
          <a:chOff x="0" y="0"/>
          <a:chExt cx="0" cy="0"/>
        </a:xfrm>
      </p:grpSpPr>
      <p:sp>
        <p:nvSpPr>
          <p:cNvPr id="66" name="Picture Placeholder 65">
            <a:extLst>
              <a:ext uri="{FF2B5EF4-FFF2-40B4-BE49-F238E27FC236}">
                <a16:creationId xmlns:a16="http://schemas.microsoft.com/office/drawing/2014/main" id="{88E0AC7A-AA85-427E-8B83-AEEF229EDA41}"/>
              </a:ext>
            </a:extLst>
          </p:cNvPr>
          <p:cNvSpPr>
            <a:spLocks noGrp="1"/>
          </p:cNvSpPr>
          <p:nvPr>
            <p:ph type="pic" sz="quarter" idx="38"/>
          </p:nvPr>
        </p:nvSpPr>
        <p:spPr>
          <a:xfrm>
            <a:off x="10383802" y="3121794"/>
            <a:ext cx="1808198" cy="1097726"/>
          </a:xfrm>
          <a:custGeom>
            <a:avLst/>
            <a:gdLst>
              <a:gd name="connsiteX0" fmla="*/ 474569 w 1808198"/>
              <a:gd name="connsiteY0" fmla="*/ 0 h 1097726"/>
              <a:gd name="connsiteX1" fmla="*/ 1799279 w 1808198"/>
              <a:gd name="connsiteY1" fmla="*/ 0 h 1097726"/>
              <a:gd name="connsiteX2" fmla="*/ 1808198 w 1808198"/>
              <a:gd name="connsiteY2" fmla="*/ 1097726 h 1097726"/>
              <a:gd name="connsiteX3" fmla="*/ 0 w 1808198"/>
              <a:gd name="connsiteY3" fmla="*/ 1097726 h 1097726"/>
            </a:gdLst>
            <a:ahLst/>
            <a:cxnLst>
              <a:cxn ang="0">
                <a:pos x="connsiteX0" y="connsiteY0"/>
              </a:cxn>
              <a:cxn ang="0">
                <a:pos x="connsiteX1" y="connsiteY1"/>
              </a:cxn>
              <a:cxn ang="0">
                <a:pos x="connsiteX2" y="connsiteY2"/>
              </a:cxn>
              <a:cxn ang="0">
                <a:pos x="connsiteX3" y="connsiteY3"/>
              </a:cxn>
            </a:cxnLst>
            <a:rect l="l" t="t" r="r" b="b"/>
            <a:pathLst>
              <a:path w="1808198" h="1097726">
                <a:moveTo>
                  <a:pt x="474569" y="0"/>
                </a:moveTo>
                <a:lnTo>
                  <a:pt x="1799279" y="0"/>
                </a:lnTo>
                <a:lnTo>
                  <a:pt x="1808198" y="1097726"/>
                </a:lnTo>
                <a:lnTo>
                  <a:pt x="0" y="1097726"/>
                </a:lnTo>
                <a:close/>
              </a:path>
            </a:pathLst>
          </a:custGeom>
        </p:spPr>
        <p:txBody>
          <a:bodyPr wrap="square" anchor="ctr">
            <a:noAutofit/>
          </a:bodyPr>
          <a:lstStyle>
            <a:lvl1pPr marL="0" indent="0" algn="ctr">
              <a:buNone/>
              <a:defRPr sz="1050"/>
            </a:lvl1pPr>
          </a:lstStyle>
          <a:p>
            <a:r>
              <a:rPr lang="en-US"/>
              <a:t>Click icon to add picture</a:t>
            </a:r>
            <a:endParaRPr lang="en-US" dirty="0"/>
          </a:p>
        </p:txBody>
      </p:sp>
      <p:sp>
        <p:nvSpPr>
          <p:cNvPr id="63" name="Picture Placeholder 62">
            <a:extLst>
              <a:ext uri="{FF2B5EF4-FFF2-40B4-BE49-F238E27FC236}">
                <a16:creationId xmlns:a16="http://schemas.microsoft.com/office/drawing/2014/main" id="{E6437AD1-FE22-40AE-8BB8-8B8B9C5770F8}"/>
              </a:ext>
            </a:extLst>
          </p:cNvPr>
          <p:cNvSpPr>
            <a:spLocks noGrp="1"/>
          </p:cNvSpPr>
          <p:nvPr>
            <p:ph type="pic" sz="quarter" idx="37"/>
          </p:nvPr>
        </p:nvSpPr>
        <p:spPr>
          <a:xfrm>
            <a:off x="8900427" y="3121794"/>
            <a:ext cx="1799279" cy="1097726"/>
          </a:xfrm>
          <a:custGeom>
            <a:avLst/>
            <a:gdLst>
              <a:gd name="connsiteX0" fmla="*/ 474480 w 1799279"/>
              <a:gd name="connsiteY0" fmla="*/ 0 h 1097726"/>
              <a:gd name="connsiteX1" fmla="*/ 1799279 w 1799279"/>
              <a:gd name="connsiteY1" fmla="*/ 0 h 1097726"/>
              <a:gd name="connsiteX2" fmla="*/ 1324709 w 1799279"/>
              <a:gd name="connsiteY2" fmla="*/ 1097726 h 1097726"/>
              <a:gd name="connsiteX3" fmla="*/ 0 w 1799279"/>
              <a:gd name="connsiteY3" fmla="*/ 1097726 h 1097726"/>
            </a:gdLst>
            <a:ahLst/>
            <a:cxnLst>
              <a:cxn ang="0">
                <a:pos x="connsiteX0" y="connsiteY0"/>
              </a:cxn>
              <a:cxn ang="0">
                <a:pos x="connsiteX1" y="connsiteY1"/>
              </a:cxn>
              <a:cxn ang="0">
                <a:pos x="connsiteX2" y="connsiteY2"/>
              </a:cxn>
              <a:cxn ang="0">
                <a:pos x="connsiteX3" y="connsiteY3"/>
              </a:cxn>
            </a:cxnLst>
            <a:rect l="l" t="t" r="r" b="b"/>
            <a:pathLst>
              <a:path w="1799279" h="1097726">
                <a:moveTo>
                  <a:pt x="474480" y="0"/>
                </a:moveTo>
                <a:lnTo>
                  <a:pt x="1799279" y="0"/>
                </a:lnTo>
                <a:lnTo>
                  <a:pt x="1324709" y="1097726"/>
                </a:lnTo>
                <a:lnTo>
                  <a:pt x="0" y="1097726"/>
                </a:lnTo>
                <a:close/>
              </a:path>
            </a:pathLst>
          </a:custGeom>
        </p:spPr>
        <p:txBody>
          <a:bodyPr wrap="square" anchor="ctr">
            <a:noAutofit/>
          </a:bodyPr>
          <a:lstStyle>
            <a:lvl1pPr marL="0" indent="0" algn="ctr">
              <a:buNone/>
              <a:defRPr sz="1050"/>
            </a:lvl1pPr>
          </a:lstStyle>
          <a:p>
            <a:r>
              <a:rPr lang="en-US"/>
              <a:t>Click icon to add picture</a:t>
            </a:r>
            <a:endParaRPr lang="en-US" dirty="0"/>
          </a:p>
        </p:txBody>
      </p:sp>
      <p:sp>
        <p:nvSpPr>
          <p:cNvPr id="60" name="Picture Placeholder 59">
            <a:extLst>
              <a:ext uri="{FF2B5EF4-FFF2-40B4-BE49-F238E27FC236}">
                <a16:creationId xmlns:a16="http://schemas.microsoft.com/office/drawing/2014/main" id="{97978D8E-FCD0-4E7C-BD0B-F2F47BA1B2D5}"/>
              </a:ext>
            </a:extLst>
          </p:cNvPr>
          <p:cNvSpPr>
            <a:spLocks noGrp="1"/>
          </p:cNvSpPr>
          <p:nvPr>
            <p:ph type="pic" sz="quarter" idx="36"/>
          </p:nvPr>
        </p:nvSpPr>
        <p:spPr>
          <a:xfrm>
            <a:off x="7416963" y="3121794"/>
            <a:ext cx="1799279" cy="1097726"/>
          </a:xfrm>
          <a:custGeom>
            <a:avLst/>
            <a:gdLst>
              <a:gd name="connsiteX0" fmla="*/ 474570 w 1799279"/>
              <a:gd name="connsiteY0" fmla="*/ 0 h 1097726"/>
              <a:gd name="connsiteX1" fmla="*/ 1799279 w 1799279"/>
              <a:gd name="connsiteY1" fmla="*/ 0 h 1097726"/>
              <a:gd name="connsiteX2" fmla="*/ 1324799 w 1799279"/>
              <a:gd name="connsiteY2" fmla="*/ 1097726 h 1097726"/>
              <a:gd name="connsiteX3" fmla="*/ 0 w 1799279"/>
              <a:gd name="connsiteY3" fmla="*/ 1097726 h 1097726"/>
            </a:gdLst>
            <a:ahLst/>
            <a:cxnLst>
              <a:cxn ang="0">
                <a:pos x="connsiteX0" y="connsiteY0"/>
              </a:cxn>
              <a:cxn ang="0">
                <a:pos x="connsiteX1" y="connsiteY1"/>
              </a:cxn>
              <a:cxn ang="0">
                <a:pos x="connsiteX2" y="connsiteY2"/>
              </a:cxn>
              <a:cxn ang="0">
                <a:pos x="connsiteX3" y="connsiteY3"/>
              </a:cxn>
            </a:cxnLst>
            <a:rect l="l" t="t" r="r" b="b"/>
            <a:pathLst>
              <a:path w="1799279" h="1097726">
                <a:moveTo>
                  <a:pt x="474570" y="0"/>
                </a:moveTo>
                <a:lnTo>
                  <a:pt x="1799279" y="0"/>
                </a:lnTo>
                <a:lnTo>
                  <a:pt x="1324799" y="1097726"/>
                </a:lnTo>
                <a:lnTo>
                  <a:pt x="0" y="1097726"/>
                </a:lnTo>
                <a:close/>
              </a:path>
            </a:pathLst>
          </a:custGeom>
        </p:spPr>
        <p:txBody>
          <a:bodyPr wrap="square" anchor="ctr">
            <a:noAutofit/>
          </a:bodyPr>
          <a:lstStyle>
            <a:lvl1pPr marL="0" indent="0" algn="ctr">
              <a:buNone/>
              <a:defRPr sz="1050"/>
            </a:lvl1pPr>
          </a:lstStyle>
          <a:p>
            <a:r>
              <a:rPr lang="en-US"/>
              <a:t>Click icon to add picture</a:t>
            </a:r>
            <a:endParaRPr lang="en-US" dirty="0"/>
          </a:p>
        </p:txBody>
      </p:sp>
      <p:sp>
        <p:nvSpPr>
          <p:cNvPr id="55" name="Picture Placeholder 54">
            <a:extLst>
              <a:ext uri="{FF2B5EF4-FFF2-40B4-BE49-F238E27FC236}">
                <a16:creationId xmlns:a16="http://schemas.microsoft.com/office/drawing/2014/main" id="{83197EDA-7F24-4C0A-B859-34173E066FC8}"/>
              </a:ext>
            </a:extLst>
          </p:cNvPr>
          <p:cNvSpPr>
            <a:spLocks noGrp="1"/>
          </p:cNvSpPr>
          <p:nvPr>
            <p:ph type="pic" sz="quarter" idx="35"/>
          </p:nvPr>
        </p:nvSpPr>
        <p:spPr>
          <a:xfrm>
            <a:off x="5933589" y="3121794"/>
            <a:ext cx="1799125" cy="1097726"/>
          </a:xfrm>
          <a:custGeom>
            <a:avLst/>
            <a:gdLst>
              <a:gd name="connsiteX0" fmla="*/ 474570 w 1799125"/>
              <a:gd name="connsiteY0" fmla="*/ 0 h 1097726"/>
              <a:gd name="connsiteX1" fmla="*/ 1799125 w 1799125"/>
              <a:gd name="connsiteY1" fmla="*/ 0 h 1097726"/>
              <a:gd name="connsiteX2" fmla="*/ 1799125 w 1799125"/>
              <a:gd name="connsiteY2" fmla="*/ 356 h 1097726"/>
              <a:gd name="connsiteX3" fmla="*/ 1324799 w 1799125"/>
              <a:gd name="connsiteY3" fmla="*/ 1097726 h 1097726"/>
              <a:gd name="connsiteX4" fmla="*/ 0 w 1799125"/>
              <a:gd name="connsiteY4" fmla="*/ 1097726 h 10977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99125" h="1097726">
                <a:moveTo>
                  <a:pt x="474570" y="0"/>
                </a:moveTo>
                <a:lnTo>
                  <a:pt x="1799125" y="0"/>
                </a:lnTo>
                <a:lnTo>
                  <a:pt x="1799125" y="356"/>
                </a:lnTo>
                <a:lnTo>
                  <a:pt x="1324799" y="1097726"/>
                </a:lnTo>
                <a:lnTo>
                  <a:pt x="0" y="1097726"/>
                </a:lnTo>
                <a:close/>
              </a:path>
            </a:pathLst>
          </a:custGeom>
        </p:spPr>
        <p:txBody>
          <a:bodyPr wrap="square" anchor="ctr">
            <a:noAutofit/>
          </a:bodyPr>
          <a:lstStyle>
            <a:lvl1pPr marL="0" indent="0" algn="ctr">
              <a:buNone/>
              <a:defRPr sz="1050"/>
            </a:lvl1pPr>
          </a:lstStyle>
          <a:p>
            <a:r>
              <a:rPr lang="en-US"/>
              <a:t>Click icon to add picture</a:t>
            </a:r>
            <a:endParaRPr lang="en-US" dirty="0"/>
          </a:p>
        </p:txBody>
      </p:sp>
      <p:sp>
        <p:nvSpPr>
          <p:cNvPr id="52" name="Picture Placeholder 51">
            <a:extLst>
              <a:ext uri="{FF2B5EF4-FFF2-40B4-BE49-F238E27FC236}">
                <a16:creationId xmlns:a16="http://schemas.microsoft.com/office/drawing/2014/main" id="{D5CFC424-FDBC-4BD5-B5FB-E2C7B5DE6006}"/>
              </a:ext>
            </a:extLst>
          </p:cNvPr>
          <p:cNvSpPr>
            <a:spLocks noGrp="1"/>
          </p:cNvSpPr>
          <p:nvPr>
            <p:ph type="pic" sz="quarter" idx="34"/>
          </p:nvPr>
        </p:nvSpPr>
        <p:spPr>
          <a:xfrm>
            <a:off x="4450214" y="3121794"/>
            <a:ext cx="1799279" cy="1097726"/>
          </a:xfrm>
          <a:custGeom>
            <a:avLst/>
            <a:gdLst>
              <a:gd name="connsiteX0" fmla="*/ 474480 w 1799279"/>
              <a:gd name="connsiteY0" fmla="*/ 0 h 1097726"/>
              <a:gd name="connsiteX1" fmla="*/ 1799279 w 1799279"/>
              <a:gd name="connsiteY1" fmla="*/ 0 h 1097726"/>
              <a:gd name="connsiteX2" fmla="*/ 1324709 w 1799279"/>
              <a:gd name="connsiteY2" fmla="*/ 1097726 h 1097726"/>
              <a:gd name="connsiteX3" fmla="*/ 0 w 1799279"/>
              <a:gd name="connsiteY3" fmla="*/ 1097726 h 1097726"/>
            </a:gdLst>
            <a:ahLst/>
            <a:cxnLst>
              <a:cxn ang="0">
                <a:pos x="connsiteX0" y="connsiteY0"/>
              </a:cxn>
              <a:cxn ang="0">
                <a:pos x="connsiteX1" y="connsiteY1"/>
              </a:cxn>
              <a:cxn ang="0">
                <a:pos x="connsiteX2" y="connsiteY2"/>
              </a:cxn>
              <a:cxn ang="0">
                <a:pos x="connsiteX3" y="connsiteY3"/>
              </a:cxn>
            </a:cxnLst>
            <a:rect l="l" t="t" r="r" b="b"/>
            <a:pathLst>
              <a:path w="1799279" h="1097726">
                <a:moveTo>
                  <a:pt x="474480" y="0"/>
                </a:moveTo>
                <a:lnTo>
                  <a:pt x="1799279" y="0"/>
                </a:lnTo>
                <a:lnTo>
                  <a:pt x="1324709" y="1097726"/>
                </a:lnTo>
                <a:lnTo>
                  <a:pt x="0" y="1097726"/>
                </a:lnTo>
                <a:close/>
              </a:path>
            </a:pathLst>
          </a:custGeom>
        </p:spPr>
        <p:txBody>
          <a:bodyPr wrap="square" anchor="ctr">
            <a:noAutofit/>
          </a:bodyPr>
          <a:lstStyle>
            <a:lvl1pPr marL="0" indent="0" algn="ctr">
              <a:buNone/>
              <a:defRPr sz="1050"/>
            </a:lvl1pPr>
          </a:lstStyle>
          <a:p>
            <a:r>
              <a:rPr lang="en-US"/>
              <a:t>Click icon to add picture</a:t>
            </a:r>
            <a:endParaRPr lang="en-US" dirty="0"/>
          </a:p>
        </p:txBody>
      </p:sp>
      <p:sp>
        <p:nvSpPr>
          <p:cNvPr id="49" name="Picture Placeholder 48">
            <a:extLst>
              <a:ext uri="{FF2B5EF4-FFF2-40B4-BE49-F238E27FC236}">
                <a16:creationId xmlns:a16="http://schemas.microsoft.com/office/drawing/2014/main" id="{B2475369-85E0-474D-9454-6911B2BB54D5}"/>
              </a:ext>
            </a:extLst>
          </p:cNvPr>
          <p:cNvSpPr>
            <a:spLocks noGrp="1"/>
          </p:cNvSpPr>
          <p:nvPr>
            <p:ph type="pic" sz="quarter" idx="33"/>
          </p:nvPr>
        </p:nvSpPr>
        <p:spPr>
          <a:xfrm>
            <a:off x="2966838" y="3121794"/>
            <a:ext cx="1799279" cy="1097726"/>
          </a:xfrm>
          <a:custGeom>
            <a:avLst/>
            <a:gdLst>
              <a:gd name="connsiteX0" fmla="*/ 474480 w 1799279"/>
              <a:gd name="connsiteY0" fmla="*/ 0 h 1097726"/>
              <a:gd name="connsiteX1" fmla="*/ 1799279 w 1799279"/>
              <a:gd name="connsiteY1" fmla="*/ 0 h 1097726"/>
              <a:gd name="connsiteX2" fmla="*/ 1324709 w 1799279"/>
              <a:gd name="connsiteY2" fmla="*/ 1097726 h 1097726"/>
              <a:gd name="connsiteX3" fmla="*/ 0 w 1799279"/>
              <a:gd name="connsiteY3" fmla="*/ 1097726 h 1097726"/>
            </a:gdLst>
            <a:ahLst/>
            <a:cxnLst>
              <a:cxn ang="0">
                <a:pos x="connsiteX0" y="connsiteY0"/>
              </a:cxn>
              <a:cxn ang="0">
                <a:pos x="connsiteX1" y="connsiteY1"/>
              </a:cxn>
              <a:cxn ang="0">
                <a:pos x="connsiteX2" y="connsiteY2"/>
              </a:cxn>
              <a:cxn ang="0">
                <a:pos x="connsiteX3" y="connsiteY3"/>
              </a:cxn>
            </a:cxnLst>
            <a:rect l="l" t="t" r="r" b="b"/>
            <a:pathLst>
              <a:path w="1799279" h="1097726">
                <a:moveTo>
                  <a:pt x="474480" y="0"/>
                </a:moveTo>
                <a:lnTo>
                  <a:pt x="1799279" y="0"/>
                </a:lnTo>
                <a:lnTo>
                  <a:pt x="1324709" y="1097726"/>
                </a:lnTo>
                <a:lnTo>
                  <a:pt x="0" y="1097726"/>
                </a:lnTo>
                <a:close/>
              </a:path>
            </a:pathLst>
          </a:custGeom>
        </p:spPr>
        <p:txBody>
          <a:bodyPr wrap="square" anchor="ctr">
            <a:noAutofit/>
          </a:bodyPr>
          <a:lstStyle>
            <a:lvl1pPr marL="0" indent="0" algn="ctr">
              <a:buNone/>
              <a:defRPr sz="1050"/>
            </a:lvl1pPr>
          </a:lstStyle>
          <a:p>
            <a:r>
              <a:rPr lang="en-US"/>
              <a:t>Click icon to add picture</a:t>
            </a:r>
            <a:endParaRPr lang="en-US" dirty="0"/>
          </a:p>
        </p:txBody>
      </p:sp>
      <p:sp>
        <p:nvSpPr>
          <p:cNvPr id="46" name="Picture Placeholder 45">
            <a:extLst>
              <a:ext uri="{FF2B5EF4-FFF2-40B4-BE49-F238E27FC236}">
                <a16:creationId xmlns:a16="http://schemas.microsoft.com/office/drawing/2014/main" id="{9231E13B-CD8C-48FC-A6DB-E87F08B46287}"/>
              </a:ext>
            </a:extLst>
          </p:cNvPr>
          <p:cNvSpPr>
            <a:spLocks noGrp="1"/>
          </p:cNvSpPr>
          <p:nvPr>
            <p:ph type="pic" sz="quarter" idx="32"/>
          </p:nvPr>
        </p:nvSpPr>
        <p:spPr>
          <a:xfrm>
            <a:off x="1483375" y="3121794"/>
            <a:ext cx="1799279" cy="1097726"/>
          </a:xfrm>
          <a:custGeom>
            <a:avLst/>
            <a:gdLst>
              <a:gd name="connsiteX0" fmla="*/ 474569 w 1799279"/>
              <a:gd name="connsiteY0" fmla="*/ 0 h 1097726"/>
              <a:gd name="connsiteX1" fmla="*/ 1799279 w 1799279"/>
              <a:gd name="connsiteY1" fmla="*/ 0 h 1097726"/>
              <a:gd name="connsiteX2" fmla="*/ 1324798 w 1799279"/>
              <a:gd name="connsiteY2" fmla="*/ 1097726 h 1097726"/>
              <a:gd name="connsiteX3" fmla="*/ 0 w 1799279"/>
              <a:gd name="connsiteY3" fmla="*/ 1097726 h 1097726"/>
            </a:gdLst>
            <a:ahLst/>
            <a:cxnLst>
              <a:cxn ang="0">
                <a:pos x="connsiteX0" y="connsiteY0"/>
              </a:cxn>
              <a:cxn ang="0">
                <a:pos x="connsiteX1" y="connsiteY1"/>
              </a:cxn>
              <a:cxn ang="0">
                <a:pos x="connsiteX2" y="connsiteY2"/>
              </a:cxn>
              <a:cxn ang="0">
                <a:pos x="connsiteX3" y="connsiteY3"/>
              </a:cxn>
            </a:cxnLst>
            <a:rect l="l" t="t" r="r" b="b"/>
            <a:pathLst>
              <a:path w="1799279" h="1097726">
                <a:moveTo>
                  <a:pt x="474569" y="0"/>
                </a:moveTo>
                <a:lnTo>
                  <a:pt x="1799279" y="0"/>
                </a:lnTo>
                <a:lnTo>
                  <a:pt x="1324798" y="1097726"/>
                </a:lnTo>
                <a:lnTo>
                  <a:pt x="0" y="1097726"/>
                </a:lnTo>
                <a:close/>
              </a:path>
            </a:pathLst>
          </a:custGeom>
        </p:spPr>
        <p:txBody>
          <a:bodyPr wrap="square" anchor="ctr">
            <a:noAutofit/>
          </a:bodyPr>
          <a:lstStyle>
            <a:lvl1pPr marL="0" indent="0" algn="ctr">
              <a:buNone/>
              <a:defRPr sz="1050"/>
            </a:lvl1pPr>
          </a:lstStyle>
          <a:p>
            <a:r>
              <a:rPr lang="en-US"/>
              <a:t>Click icon to add picture</a:t>
            </a:r>
            <a:endParaRPr lang="en-US" dirty="0"/>
          </a:p>
        </p:txBody>
      </p:sp>
      <p:sp>
        <p:nvSpPr>
          <p:cNvPr id="43" name="Picture Placeholder 42">
            <a:extLst>
              <a:ext uri="{FF2B5EF4-FFF2-40B4-BE49-F238E27FC236}">
                <a16:creationId xmlns:a16="http://schemas.microsoft.com/office/drawing/2014/main" id="{9A7D62AC-CCFA-44C3-98ED-F750B562B964}"/>
              </a:ext>
            </a:extLst>
          </p:cNvPr>
          <p:cNvSpPr>
            <a:spLocks noGrp="1"/>
          </p:cNvSpPr>
          <p:nvPr>
            <p:ph type="pic" sz="quarter" idx="31"/>
          </p:nvPr>
        </p:nvSpPr>
        <p:spPr>
          <a:xfrm>
            <a:off x="1" y="3121794"/>
            <a:ext cx="1799279" cy="1097726"/>
          </a:xfrm>
          <a:custGeom>
            <a:avLst/>
            <a:gdLst>
              <a:gd name="connsiteX0" fmla="*/ 0 w 1799279"/>
              <a:gd name="connsiteY0" fmla="*/ 0 h 1097726"/>
              <a:gd name="connsiteX1" fmla="*/ 1799279 w 1799279"/>
              <a:gd name="connsiteY1" fmla="*/ 0 h 1097726"/>
              <a:gd name="connsiteX2" fmla="*/ 1324709 w 1799279"/>
              <a:gd name="connsiteY2" fmla="*/ 1097726 h 1097726"/>
              <a:gd name="connsiteX3" fmla="*/ 0 w 1799279"/>
              <a:gd name="connsiteY3" fmla="*/ 1097726 h 1097726"/>
            </a:gdLst>
            <a:ahLst/>
            <a:cxnLst>
              <a:cxn ang="0">
                <a:pos x="connsiteX0" y="connsiteY0"/>
              </a:cxn>
              <a:cxn ang="0">
                <a:pos x="connsiteX1" y="connsiteY1"/>
              </a:cxn>
              <a:cxn ang="0">
                <a:pos x="connsiteX2" y="connsiteY2"/>
              </a:cxn>
              <a:cxn ang="0">
                <a:pos x="connsiteX3" y="connsiteY3"/>
              </a:cxn>
            </a:cxnLst>
            <a:rect l="l" t="t" r="r" b="b"/>
            <a:pathLst>
              <a:path w="1799279" h="1097726">
                <a:moveTo>
                  <a:pt x="0" y="0"/>
                </a:moveTo>
                <a:lnTo>
                  <a:pt x="1799279" y="0"/>
                </a:lnTo>
                <a:lnTo>
                  <a:pt x="1324709" y="1097726"/>
                </a:lnTo>
                <a:lnTo>
                  <a:pt x="0" y="1097726"/>
                </a:lnTo>
                <a:close/>
              </a:path>
            </a:pathLst>
          </a:custGeom>
        </p:spPr>
        <p:txBody>
          <a:bodyPr wrap="square" anchor="ctr">
            <a:noAutofit/>
          </a:bodyPr>
          <a:lstStyle>
            <a:lvl1pPr marL="0" indent="0" algn="ctr">
              <a:buNone/>
              <a:defRPr sz="1050"/>
            </a:lvl1pPr>
          </a:lstStyle>
          <a:p>
            <a:r>
              <a:rPr lang="en-US"/>
              <a:t>Click icon to add picture</a:t>
            </a:r>
            <a:endParaRPr lang="en-US" dirty="0"/>
          </a:p>
        </p:txBody>
      </p:sp>
      <p:sp>
        <p:nvSpPr>
          <p:cNvPr id="3" name="Date Placeholder 2">
            <a:extLst>
              <a:ext uri="{FF2B5EF4-FFF2-40B4-BE49-F238E27FC236}">
                <a16:creationId xmlns:a16="http://schemas.microsoft.com/office/drawing/2014/main" id="{CEEF1FEE-F11E-4D86-B18A-334DC8379152}"/>
              </a:ext>
            </a:extLst>
          </p:cNvPr>
          <p:cNvSpPr>
            <a:spLocks noGrp="1"/>
          </p:cNvSpPr>
          <p:nvPr>
            <p:ph type="dt" sz="half" idx="10"/>
          </p:nvPr>
        </p:nvSpPr>
        <p:spPr/>
        <p:txBody>
          <a:bodyPr/>
          <a:lstStyle/>
          <a:p>
            <a:endParaRPr lang="en-US" dirty="0"/>
          </a:p>
        </p:txBody>
      </p:sp>
      <p:sp>
        <p:nvSpPr>
          <p:cNvPr id="4" name="Footer Placeholder 3">
            <a:extLst>
              <a:ext uri="{FF2B5EF4-FFF2-40B4-BE49-F238E27FC236}">
                <a16:creationId xmlns:a16="http://schemas.microsoft.com/office/drawing/2014/main" id="{E143D405-92C8-41A3-8CA8-EAB7EE6E983D}"/>
              </a:ext>
            </a:extLst>
          </p:cNvPr>
          <p:cNvSpPr>
            <a:spLocks noGrp="1"/>
          </p:cNvSpPr>
          <p:nvPr>
            <p:ph type="ftr" sz="quarter" idx="1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8813E559-638A-4105-95C4-0812BAFB7E3E}"/>
              </a:ext>
            </a:extLst>
          </p:cNvPr>
          <p:cNvSpPr>
            <a:spLocks noGrp="1"/>
          </p:cNvSpPr>
          <p:nvPr>
            <p:ph type="sldNum" sz="quarter" idx="12"/>
          </p:nvPr>
        </p:nvSpPr>
        <p:spPr/>
        <p:txBody>
          <a:bodyPr/>
          <a:lstStyle/>
          <a:p>
            <a:fld id="{9FF96520-E4CE-4EAD-8ABF-1D2297D6B3AA}" type="slidenum">
              <a:rPr lang="en-US" smtClean="0"/>
              <a:t>‹#›</a:t>
            </a:fld>
            <a:endParaRPr lang="en-US" dirty="0"/>
          </a:p>
        </p:txBody>
      </p:sp>
      <p:sp>
        <p:nvSpPr>
          <p:cNvPr id="25" name="Title 1">
            <a:extLst>
              <a:ext uri="{FF2B5EF4-FFF2-40B4-BE49-F238E27FC236}">
                <a16:creationId xmlns:a16="http://schemas.microsoft.com/office/drawing/2014/main" id="{0157B5A6-CA34-4D5D-9A70-14D478D55DE0}"/>
              </a:ext>
            </a:extLst>
          </p:cNvPr>
          <p:cNvSpPr>
            <a:spLocks noGrp="1"/>
          </p:cNvSpPr>
          <p:nvPr>
            <p:ph type="title"/>
          </p:nvPr>
        </p:nvSpPr>
        <p:spPr>
          <a:xfrm>
            <a:off x="1034142" y="670094"/>
            <a:ext cx="10134601" cy="924808"/>
          </a:xfrm>
        </p:spPr>
        <p:txBody>
          <a:bodyPr lIns="0">
            <a:normAutofit/>
          </a:bodyPr>
          <a:lstStyle>
            <a:lvl1pPr algn="ctr">
              <a:defRPr lang="en-US" sz="2800" kern="1200" cap="all" baseline="0" dirty="0">
                <a:solidFill>
                  <a:schemeClr val="accent1"/>
                </a:solidFill>
                <a:latin typeface="+mj-lt"/>
                <a:ea typeface="+mj-ea"/>
                <a:cs typeface="+mj-cs"/>
              </a:defRPr>
            </a:lvl1pPr>
          </a:lstStyle>
          <a:p>
            <a:r>
              <a:rPr lang="en-US"/>
              <a:t>Click to edit Master title style</a:t>
            </a:r>
          </a:p>
        </p:txBody>
      </p:sp>
      <p:sp>
        <p:nvSpPr>
          <p:cNvPr id="28" name="Text Placeholder 15">
            <a:extLst>
              <a:ext uri="{FF2B5EF4-FFF2-40B4-BE49-F238E27FC236}">
                <a16:creationId xmlns:a16="http://schemas.microsoft.com/office/drawing/2014/main" id="{C0CAE507-1952-49D5-A01E-F3CEA53FEF39}"/>
              </a:ext>
            </a:extLst>
          </p:cNvPr>
          <p:cNvSpPr>
            <a:spLocks noGrp="1"/>
          </p:cNvSpPr>
          <p:nvPr>
            <p:ph type="body" sz="quarter" idx="25" hasCustomPrompt="1"/>
          </p:nvPr>
        </p:nvSpPr>
        <p:spPr>
          <a:xfrm>
            <a:off x="0" y="2325820"/>
            <a:ext cx="1799279" cy="320381"/>
          </a:xfrm>
        </p:spPr>
        <p:txBody>
          <a:bodyPr lIns="0" anchor="ctr">
            <a:noAutofit/>
          </a:bodyPr>
          <a:lstStyle>
            <a:lvl1pPr marL="0" indent="0" algn="ctr">
              <a:buNone/>
              <a:defRPr lang="en-US" sz="1200" kern="1200" cap="all" baseline="0" dirty="0">
                <a:solidFill>
                  <a:schemeClr val="accent1"/>
                </a:solidFill>
                <a:latin typeface="+mj-lt"/>
                <a:ea typeface="+mj-ea"/>
                <a:cs typeface="+mj-cs"/>
              </a:defRPr>
            </a:lvl1pPr>
          </a:lstStyle>
          <a:p>
            <a:pPr lvl="0"/>
            <a:r>
              <a:rPr lang="en-US"/>
              <a:t>name</a:t>
            </a:r>
          </a:p>
        </p:txBody>
      </p:sp>
      <p:sp>
        <p:nvSpPr>
          <p:cNvPr id="29" name="Text Placeholder 18">
            <a:extLst>
              <a:ext uri="{FF2B5EF4-FFF2-40B4-BE49-F238E27FC236}">
                <a16:creationId xmlns:a16="http://schemas.microsoft.com/office/drawing/2014/main" id="{BC2F8ABF-1CD3-4283-BBC9-9536E8C0451D}"/>
              </a:ext>
            </a:extLst>
          </p:cNvPr>
          <p:cNvSpPr>
            <a:spLocks noGrp="1"/>
          </p:cNvSpPr>
          <p:nvPr>
            <p:ph type="body" sz="quarter" idx="26" hasCustomPrompt="1"/>
          </p:nvPr>
        </p:nvSpPr>
        <p:spPr>
          <a:xfrm>
            <a:off x="409" y="2586626"/>
            <a:ext cx="1798870" cy="361598"/>
          </a:xfrm>
        </p:spPr>
        <p:txBody>
          <a:bodyPr lIns="0">
            <a:normAutofit/>
          </a:bodyPr>
          <a:lstStyle>
            <a:lvl1pPr marL="0" indent="0" algn="ctr">
              <a:lnSpc>
                <a:spcPct val="150000"/>
              </a:lnSpc>
              <a:buFont typeface="Arial" panose="020B0604020202020204" pitchFamily="34" charset="0"/>
              <a:buNone/>
              <a:defRPr sz="900">
                <a:solidFill>
                  <a:schemeClr val="tx1"/>
                </a:solidFill>
              </a:defRPr>
            </a:lvl1pPr>
          </a:lstStyle>
          <a:p>
            <a:pPr lvl="0"/>
            <a:r>
              <a:rPr lang="en-US"/>
              <a:t>Title</a:t>
            </a:r>
          </a:p>
        </p:txBody>
      </p:sp>
      <p:sp>
        <p:nvSpPr>
          <p:cNvPr id="67" name="Text Placeholder 15">
            <a:extLst>
              <a:ext uri="{FF2B5EF4-FFF2-40B4-BE49-F238E27FC236}">
                <a16:creationId xmlns:a16="http://schemas.microsoft.com/office/drawing/2014/main" id="{F3625817-ADC5-402C-BF70-E72E180EA94F}"/>
              </a:ext>
            </a:extLst>
          </p:cNvPr>
          <p:cNvSpPr>
            <a:spLocks noGrp="1"/>
          </p:cNvSpPr>
          <p:nvPr>
            <p:ph type="body" sz="quarter" idx="39" hasCustomPrompt="1"/>
          </p:nvPr>
        </p:nvSpPr>
        <p:spPr>
          <a:xfrm>
            <a:off x="3429000" y="2325820"/>
            <a:ext cx="1337117" cy="320381"/>
          </a:xfrm>
        </p:spPr>
        <p:txBody>
          <a:bodyPr lIns="0" anchor="ctr">
            <a:noAutofit/>
          </a:bodyPr>
          <a:lstStyle>
            <a:lvl1pPr marL="0" indent="0" algn="ctr">
              <a:buNone/>
              <a:defRPr lang="en-US" sz="1200" kern="1200" cap="all" baseline="0" dirty="0">
                <a:solidFill>
                  <a:schemeClr val="accent1"/>
                </a:solidFill>
                <a:latin typeface="+mj-lt"/>
                <a:ea typeface="+mj-ea"/>
                <a:cs typeface="+mj-cs"/>
              </a:defRPr>
            </a:lvl1pPr>
          </a:lstStyle>
          <a:p>
            <a:pPr lvl="0"/>
            <a:r>
              <a:rPr lang="en-US"/>
              <a:t>name</a:t>
            </a:r>
          </a:p>
        </p:txBody>
      </p:sp>
      <p:sp>
        <p:nvSpPr>
          <p:cNvPr id="68" name="Text Placeholder 18">
            <a:extLst>
              <a:ext uri="{FF2B5EF4-FFF2-40B4-BE49-F238E27FC236}">
                <a16:creationId xmlns:a16="http://schemas.microsoft.com/office/drawing/2014/main" id="{1CD742BF-928E-4F96-A707-0762F7415A8F}"/>
              </a:ext>
            </a:extLst>
          </p:cNvPr>
          <p:cNvSpPr>
            <a:spLocks noGrp="1"/>
          </p:cNvSpPr>
          <p:nvPr>
            <p:ph type="body" sz="quarter" idx="40" hasCustomPrompt="1"/>
          </p:nvPr>
        </p:nvSpPr>
        <p:spPr>
          <a:xfrm>
            <a:off x="3429005" y="2586626"/>
            <a:ext cx="1336813" cy="361598"/>
          </a:xfrm>
        </p:spPr>
        <p:txBody>
          <a:bodyPr lIns="0">
            <a:normAutofit/>
          </a:bodyPr>
          <a:lstStyle>
            <a:lvl1pPr marL="0" indent="0" algn="ctr">
              <a:lnSpc>
                <a:spcPct val="150000"/>
              </a:lnSpc>
              <a:buFont typeface="Arial" panose="020B0604020202020204" pitchFamily="34" charset="0"/>
              <a:buNone/>
              <a:defRPr sz="900">
                <a:solidFill>
                  <a:schemeClr val="tx1"/>
                </a:solidFill>
              </a:defRPr>
            </a:lvl1pPr>
          </a:lstStyle>
          <a:p>
            <a:pPr lvl="0"/>
            <a:r>
              <a:rPr lang="en-US"/>
              <a:t>Title</a:t>
            </a:r>
          </a:p>
        </p:txBody>
      </p:sp>
      <p:sp>
        <p:nvSpPr>
          <p:cNvPr id="69" name="Text Placeholder 15">
            <a:extLst>
              <a:ext uri="{FF2B5EF4-FFF2-40B4-BE49-F238E27FC236}">
                <a16:creationId xmlns:a16="http://schemas.microsoft.com/office/drawing/2014/main" id="{F63CF451-68B6-4006-B393-3926AD5577FC}"/>
              </a:ext>
            </a:extLst>
          </p:cNvPr>
          <p:cNvSpPr>
            <a:spLocks noGrp="1"/>
          </p:cNvSpPr>
          <p:nvPr>
            <p:ph type="body" sz="quarter" idx="41" hasCustomPrompt="1"/>
          </p:nvPr>
        </p:nvSpPr>
        <p:spPr>
          <a:xfrm>
            <a:off x="6395597" y="2325820"/>
            <a:ext cx="1337117" cy="320381"/>
          </a:xfrm>
        </p:spPr>
        <p:txBody>
          <a:bodyPr lIns="0" anchor="ctr">
            <a:noAutofit/>
          </a:bodyPr>
          <a:lstStyle>
            <a:lvl1pPr marL="0" indent="0" algn="ctr">
              <a:buNone/>
              <a:defRPr lang="en-US" sz="1200" kern="1200" cap="all" baseline="0" dirty="0">
                <a:solidFill>
                  <a:schemeClr val="accent1"/>
                </a:solidFill>
                <a:latin typeface="+mj-lt"/>
                <a:ea typeface="+mj-ea"/>
                <a:cs typeface="+mj-cs"/>
              </a:defRPr>
            </a:lvl1pPr>
          </a:lstStyle>
          <a:p>
            <a:pPr lvl="0"/>
            <a:r>
              <a:rPr lang="en-US"/>
              <a:t>name</a:t>
            </a:r>
          </a:p>
        </p:txBody>
      </p:sp>
      <p:sp>
        <p:nvSpPr>
          <p:cNvPr id="70" name="Text Placeholder 18">
            <a:extLst>
              <a:ext uri="{FF2B5EF4-FFF2-40B4-BE49-F238E27FC236}">
                <a16:creationId xmlns:a16="http://schemas.microsoft.com/office/drawing/2014/main" id="{0812886F-184C-40A8-A729-8B4B49268797}"/>
              </a:ext>
            </a:extLst>
          </p:cNvPr>
          <p:cNvSpPr>
            <a:spLocks noGrp="1"/>
          </p:cNvSpPr>
          <p:nvPr>
            <p:ph type="body" sz="quarter" idx="42" hasCustomPrompt="1"/>
          </p:nvPr>
        </p:nvSpPr>
        <p:spPr>
          <a:xfrm>
            <a:off x="6395602" y="2586626"/>
            <a:ext cx="1336813" cy="361598"/>
          </a:xfrm>
        </p:spPr>
        <p:txBody>
          <a:bodyPr lIns="0">
            <a:normAutofit/>
          </a:bodyPr>
          <a:lstStyle>
            <a:lvl1pPr marL="0" indent="0" algn="ctr">
              <a:lnSpc>
                <a:spcPct val="150000"/>
              </a:lnSpc>
              <a:buFont typeface="Arial" panose="020B0604020202020204" pitchFamily="34" charset="0"/>
              <a:buNone/>
              <a:defRPr sz="900">
                <a:solidFill>
                  <a:schemeClr val="tx1"/>
                </a:solidFill>
              </a:defRPr>
            </a:lvl1pPr>
          </a:lstStyle>
          <a:p>
            <a:pPr lvl="0"/>
            <a:r>
              <a:rPr lang="en-US"/>
              <a:t>Title</a:t>
            </a:r>
          </a:p>
        </p:txBody>
      </p:sp>
      <p:sp>
        <p:nvSpPr>
          <p:cNvPr id="71" name="Text Placeholder 15">
            <a:extLst>
              <a:ext uri="{FF2B5EF4-FFF2-40B4-BE49-F238E27FC236}">
                <a16:creationId xmlns:a16="http://schemas.microsoft.com/office/drawing/2014/main" id="{227745AB-F0A1-4D69-B3E7-1E05EC5A83C9}"/>
              </a:ext>
            </a:extLst>
          </p:cNvPr>
          <p:cNvSpPr>
            <a:spLocks noGrp="1"/>
          </p:cNvSpPr>
          <p:nvPr>
            <p:ph type="body" sz="quarter" idx="43" hasCustomPrompt="1"/>
          </p:nvPr>
        </p:nvSpPr>
        <p:spPr>
          <a:xfrm>
            <a:off x="9371508" y="2325820"/>
            <a:ext cx="1337117" cy="320381"/>
          </a:xfrm>
        </p:spPr>
        <p:txBody>
          <a:bodyPr lIns="0" anchor="ctr">
            <a:noAutofit/>
          </a:bodyPr>
          <a:lstStyle>
            <a:lvl1pPr marL="0" indent="0" algn="ctr">
              <a:buNone/>
              <a:defRPr lang="en-US" sz="1200" kern="1200" cap="all" baseline="0" dirty="0">
                <a:solidFill>
                  <a:schemeClr val="accent1"/>
                </a:solidFill>
                <a:latin typeface="+mj-lt"/>
                <a:ea typeface="+mj-ea"/>
                <a:cs typeface="+mj-cs"/>
              </a:defRPr>
            </a:lvl1pPr>
          </a:lstStyle>
          <a:p>
            <a:pPr lvl="0"/>
            <a:r>
              <a:rPr lang="en-US"/>
              <a:t>name</a:t>
            </a:r>
          </a:p>
        </p:txBody>
      </p:sp>
      <p:sp>
        <p:nvSpPr>
          <p:cNvPr id="72" name="Text Placeholder 18">
            <a:extLst>
              <a:ext uri="{FF2B5EF4-FFF2-40B4-BE49-F238E27FC236}">
                <a16:creationId xmlns:a16="http://schemas.microsoft.com/office/drawing/2014/main" id="{FA1D1660-FDA5-41B8-9EE3-ADA0E15F0CD7}"/>
              </a:ext>
            </a:extLst>
          </p:cNvPr>
          <p:cNvSpPr>
            <a:spLocks noGrp="1"/>
          </p:cNvSpPr>
          <p:nvPr>
            <p:ph type="body" sz="quarter" idx="44" hasCustomPrompt="1"/>
          </p:nvPr>
        </p:nvSpPr>
        <p:spPr>
          <a:xfrm>
            <a:off x="9371513" y="2586626"/>
            <a:ext cx="1336813" cy="361598"/>
          </a:xfrm>
        </p:spPr>
        <p:txBody>
          <a:bodyPr lIns="0">
            <a:normAutofit/>
          </a:bodyPr>
          <a:lstStyle>
            <a:lvl1pPr marL="0" indent="0" algn="ctr">
              <a:lnSpc>
                <a:spcPct val="150000"/>
              </a:lnSpc>
              <a:buFont typeface="Arial" panose="020B0604020202020204" pitchFamily="34" charset="0"/>
              <a:buNone/>
              <a:defRPr sz="900">
                <a:solidFill>
                  <a:schemeClr val="tx1"/>
                </a:solidFill>
              </a:defRPr>
            </a:lvl1pPr>
          </a:lstStyle>
          <a:p>
            <a:pPr lvl="0"/>
            <a:r>
              <a:rPr lang="en-US"/>
              <a:t>Title</a:t>
            </a:r>
          </a:p>
        </p:txBody>
      </p:sp>
      <p:sp>
        <p:nvSpPr>
          <p:cNvPr id="73" name="Text Placeholder 15">
            <a:extLst>
              <a:ext uri="{FF2B5EF4-FFF2-40B4-BE49-F238E27FC236}">
                <a16:creationId xmlns:a16="http://schemas.microsoft.com/office/drawing/2014/main" id="{40B672B5-5EF2-428E-8952-03BB5F47FB44}"/>
              </a:ext>
            </a:extLst>
          </p:cNvPr>
          <p:cNvSpPr>
            <a:spLocks noGrp="1"/>
          </p:cNvSpPr>
          <p:nvPr>
            <p:ph type="body" sz="quarter" idx="45" hasCustomPrompt="1"/>
          </p:nvPr>
        </p:nvSpPr>
        <p:spPr>
          <a:xfrm>
            <a:off x="1483375" y="4507480"/>
            <a:ext cx="1337117" cy="320381"/>
          </a:xfrm>
        </p:spPr>
        <p:txBody>
          <a:bodyPr lIns="0" anchor="ctr">
            <a:noAutofit/>
          </a:bodyPr>
          <a:lstStyle>
            <a:lvl1pPr marL="0" indent="0" algn="ctr">
              <a:buNone/>
              <a:defRPr lang="en-US" sz="1200" kern="1200" cap="all" baseline="0" dirty="0">
                <a:solidFill>
                  <a:schemeClr val="accent1"/>
                </a:solidFill>
                <a:latin typeface="+mj-lt"/>
                <a:ea typeface="+mj-ea"/>
                <a:cs typeface="+mj-cs"/>
              </a:defRPr>
            </a:lvl1pPr>
          </a:lstStyle>
          <a:p>
            <a:pPr lvl="0"/>
            <a:r>
              <a:rPr lang="en-US"/>
              <a:t>name</a:t>
            </a:r>
          </a:p>
        </p:txBody>
      </p:sp>
      <p:sp>
        <p:nvSpPr>
          <p:cNvPr id="74" name="Text Placeholder 18">
            <a:extLst>
              <a:ext uri="{FF2B5EF4-FFF2-40B4-BE49-F238E27FC236}">
                <a16:creationId xmlns:a16="http://schemas.microsoft.com/office/drawing/2014/main" id="{AAB3392A-4B63-483C-B97B-A962BA72959A}"/>
              </a:ext>
            </a:extLst>
          </p:cNvPr>
          <p:cNvSpPr>
            <a:spLocks noGrp="1"/>
          </p:cNvSpPr>
          <p:nvPr>
            <p:ph type="body" sz="quarter" idx="46" hasCustomPrompt="1"/>
          </p:nvPr>
        </p:nvSpPr>
        <p:spPr>
          <a:xfrm>
            <a:off x="1483380" y="4768286"/>
            <a:ext cx="1336813" cy="361598"/>
          </a:xfrm>
        </p:spPr>
        <p:txBody>
          <a:bodyPr lIns="0">
            <a:normAutofit/>
          </a:bodyPr>
          <a:lstStyle>
            <a:lvl1pPr marL="0" indent="0" algn="ctr">
              <a:lnSpc>
                <a:spcPct val="150000"/>
              </a:lnSpc>
              <a:buFont typeface="Arial" panose="020B0604020202020204" pitchFamily="34" charset="0"/>
              <a:buNone/>
              <a:defRPr sz="900">
                <a:solidFill>
                  <a:schemeClr val="tx1"/>
                </a:solidFill>
              </a:defRPr>
            </a:lvl1pPr>
          </a:lstStyle>
          <a:p>
            <a:pPr lvl="0"/>
            <a:r>
              <a:rPr lang="en-US"/>
              <a:t>Title</a:t>
            </a:r>
          </a:p>
        </p:txBody>
      </p:sp>
      <p:sp>
        <p:nvSpPr>
          <p:cNvPr id="75" name="Text Placeholder 15">
            <a:extLst>
              <a:ext uri="{FF2B5EF4-FFF2-40B4-BE49-F238E27FC236}">
                <a16:creationId xmlns:a16="http://schemas.microsoft.com/office/drawing/2014/main" id="{52F154E0-81D0-4ED7-81F5-F2A41F6EE2EA}"/>
              </a:ext>
            </a:extLst>
          </p:cNvPr>
          <p:cNvSpPr>
            <a:spLocks noGrp="1"/>
          </p:cNvSpPr>
          <p:nvPr>
            <p:ph type="body" sz="quarter" idx="47" hasCustomPrompt="1"/>
          </p:nvPr>
        </p:nvSpPr>
        <p:spPr>
          <a:xfrm>
            <a:off x="4457493" y="4507480"/>
            <a:ext cx="1337117" cy="320381"/>
          </a:xfrm>
        </p:spPr>
        <p:txBody>
          <a:bodyPr lIns="0" anchor="ctr">
            <a:noAutofit/>
          </a:bodyPr>
          <a:lstStyle>
            <a:lvl1pPr marL="0" indent="0" algn="ctr">
              <a:buNone/>
              <a:defRPr lang="en-US" sz="1200" kern="1200" cap="all" baseline="0" dirty="0">
                <a:solidFill>
                  <a:schemeClr val="accent1"/>
                </a:solidFill>
                <a:latin typeface="+mj-lt"/>
                <a:ea typeface="+mj-ea"/>
                <a:cs typeface="+mj-cs"/>
              </a:defRPr>
            </a:lvl1pPr>
          </a:lstStyle>
          <a:p>
            <a:pPr lvl="0"/>
            <a:r>
              <a:rPr lang="en-US"/>
              <a:t>name</a:t>
            </a:r>
          </a:p>
        </p:txBody>
      </p:sp>
      <p:sp>
        <p:nvSpPr>
          <p:cNvPr id="76" name="Text Placeholder 18">
            <a:extLst>
              <a:ext uri="{FF2B5EF4-FFF2-40B4-BE49-F238E27FC236}">
                <a16:creationId xmlns:a16="http://schemas.microsoft.com/office/drawing/2014/main" id="{D57D2666-5AA0-4552-8434-DE134549DA05}"/>
              </a:ext>
            </a:extLst>
          </p:cNvPr>
          <p:cNvSpPr>
            <a:spLocks noGrp="1"/>
          </p:cNvSpPr>
          <p:nvPr>
            <p:ph type="body" sz="quarter" idx="48" hasCustomPrompt="1"/>
          </p:nvPr>
        </p:nvSpPr>
        <p:spPr>
          <a:xfrm>
            <a:off x="4457498" y="4768286"/>
            <a:ext cx="1336813" cy="361598"/>
          </a:xfrm>
        </p:spPr>
        <p:txBody>
          <a:bodyPr lIns="0">
            <a:normAutofit/>
          </a:bodyPr>
          <a:lstStyle>
            <a:lvl1pPr marL="0" indent="0" algn="ctr">
              <a:lnSpc>
                <a:spcPct val="150000"/>
              </a:lnSpc>
              <a:buFont typeface="Arial" panose="020B0604020202020204" pitchFamily="34" charset="0"/>
              <a:buNone/>
              <a:defRPr sz="900">
                <a:solidFill>
                  <a:schemeClr val="tx1"/>
                </a:solidFill>
              </a:defRPr>
            </a:lvl1pPr>
          </a:lstStyle>
          <a:p>
            <a:pPr lvl="0"/>
            <a:r>
              <a:rPr lang="en-US"/>
              <a:t>Title</a:t>
            </a:r>
          </a:p>
        </p:txBody>
      </p:sp>
      <p:sp>
        <p:nvSpPr>
          <p:cNvPr id="77" name="Text Placeholder 15">
            <a:extLst>
              <a:ext uri="{FF2B5EF4-FFF2-40B4-BE49-F238E27FC236}">
                <a16:creationId xmlns:a16="http://schemas.microsoft.com/office/drawing/2014/main" id="{7E6E0780-44C2-48C7-99F2-E711D9BFA855}"/>
              </a:ext>
            </a:extLst>
          </p:cNvPr>
          <p:cNvSpPr>
            <a:spLocks noGrp="1"/>
          </p:cNvSpPr>
          <p:nvPr>
            <p:ph type="body" sz="quarter" idx="49" hasCustomPrompt="1"/>
          </p:nvPr>
        </p:nvSpPr>
        <p:spPr>
          <a:xfrm>
            <a:off x="7416963" y="4502202"/>
            <a:ext cx="1337117" cy="320381"/>
          </a:xfrm>
        </p:spPr>
        <p:txBody>
          <a:bodyPr lIns="0" anchor="ctr">
            <a:noAutofit/>
          </a:bodyPr>
          <a:lstStyle>
            <a:lvl1pPr marL="0" indent="0" algn="ctr">
              <a:buNone/>
              <a:defRPr lang="en-US" sz="1200" kern="1200" cap="all" baseline="0" dirty="0">
                <a:solidFill>
                  <a:schemeClr val="accent1"/>
                </a:solidFill>
                <a:latin typeface="+mj-lt"/>
                <a:ea typeface="+mj-ea"/>
                <a:cs typeface="+mj-cs"/>
              </a:defRPr>
            </a:lvl1pPr>
          </a:lstStyle>
          <a:p>
            <a:pPr lvl="0"/>
            <a:r>
              <a:rPr lang="en-US"/>
              <a:t>name</a:t>
            </a:r>
          </a:p>
        </p:txBody>
      </p:sp>
      <p:sp>
        <p:nvSpPr>
          <p:cNvPr id="78" name="Text Placeholder 18">
            <a:extLst>
              <a:ext uri="{FF2B5EF4-FFF2-40B4-BE49-F238E27FC236}">
                <a16:creationId xmlns:a16="http://schemas.microsoft.com/office/drawing/2014/main" id="{41A5DBDC-E19D-4B74-863C-D63A78E49380}"/>
              </a:ext>
            </a:extLst>
          </p:cNvPr>
          <p:cNvSpPr>
            <a:spLocks noGrp="1"/>
          </p:cNvSpPr>
          <p:nvPr>
            <p:ph type="body" sz="quarter" idx="50" hasCustomPrompt="1"/>
          </p:nvPr>
        </p:nvSpPr>
        <p:spPr>
          <a:xfrm>
            <a:off x="7416968" y="4763008"/>
            <a:ext cx="1336813" cy="361598"/>
          </a:xfrm>
        </p:spPr>
        <p:txBody>
          <a:bodyPr lIns="0">
            <a:normAutofit/>
          </a:bodyPr>
          <a:lstStyle>
            <a:lvl1pPr marL="0" indent="0" algn="ctr">
              <a:lnSpc>
                <a:spcPct val="150000"/>
              </a:lnSpc>
              <a:buFont typeface="Arial" panose="020B0604020202020204" pitchFamily="34" charset="0"/>
              <a:buNone/>
              <a:defRPr sz="900">
                <a:solidFill>
                  <a:schemeClr val="tx1"/>
                </a:solidFill>
              </a:defRPr>
            </a:lvl1pPr>
          </a:lstStyle>
          <a:p>
            <a:pPr lvl="0"/>
            <a:r>
              <a:rPr lang="en-US"/>
              <a:t>Title</a:t>
            </a:r>
          </a:p>
        </p:txBody>
      </p:sp>
      <p:sp>
        <p:nvSpPr>
          <p:cNvPr id="79" name="Text Placeholder 15">
            <a:extLst>
              <a:ext uri="{FF2B5EF4-FFF2-40B4-BE49-F238E27FC236}">
                <a16:creationId xmlns:a16="http://schemas.microsoft.com/office/drawing/2014/main" id="{EEFB1377-2783-49F1-A131-38F4B63B90C4}"/>
              </a:ext>
            </a:extLst>
          </p:cNvPr>
          <p:cNvSpPr>
            <a:spLocks noGrp="1"/>
          </p:cNvSpPr>
          <p:nvPr>
            <p:ph type="body" sz="quarter" idx="51" hasCustomPrompt="1"/>
          </p:nvPr>
        </p:nvSpPr>
        <p:spPr>
          <a:xfrm>
            <a:off x="10376433" y="4527297"/>
            <a:ext cx="1799279" cy="320381"/>
          </a:xfrm>
        </p:spPr>
        <p:txBody>
          <a:bodyPr lIns="0" anchor="ctr">
            <a:noAutofit/>
          </a:bodyPr>
          <a:lstStyle>
            <a:lvl1pPr marL="0" indent="0" algn="ctr">
              <a:buNone/>
              <a:defRPr lang="en-US" sz="1200" kern="1200" cap="all" baseline="0" dirty="0">
                <a:solidFill>
                  <a:schemeClr val="accent1"/>
                </a:solidFill>
                <a:latin typeface="+mj-lt"/>
                <a:ea typeface="+mj-ea"/>
                <a:cs typeface="+mj-cs"/>
              </a:defRPr>
            </a:lvl1pPr>
          </a:lstStyle>
          <a:p>
            <a:pPr lvl="0"/>
            <a:r>
              <a:rPr lang="en-US"/>
              <a:t>name</a:t>
            </a:r>
          </a:p>
        </p:txBody>
      </p:sp>
      <p:sp>
        <p:nvSpPr>
          <p:cNvPr id="80" name="Text Placeholder 18">
            <a:extLst>
              <a:ext uri="{FF2B5EF4-FFF2-40B4-BE49-F238E27FC236}">
                <a16:creationId xmlns:a16="http://schemas.microsoft.com/office/drawing/2014/main" id="{C188F315-95C8-490A-AB31-6B6D7A7A5357}"/>
              </a:ext>
            </a:extLst>
          </p:cNvPr>
          <p:cNvSpPr>
            <a:spLocks noGrp="1"/>
          </p:cNvSpPr>
          <p:nvPr>
            <p:ph type="body" sz="quarter" idx="52" hasCustomPrompt="1"/>
          </p:nvPr>
        </p:nvSpPr>
        <p:spPr>
          <a:xfrm>
            <a:off x="10376438" y="4788103"/>
            <a:ext cx="1798870" cy="361598"/>
          </a:xfrm>
        </p:spPr>
        <p:txBody>
          <a:bodyPr lIns="0">
            <a:normAutofit/>
          </a:bodyPr>
          <a:lstStyle>
            <a:lvl1pPr marL="0" indent="0" algn="ctr">
              <a:lnSpc>
                <a:spcPct val="150000"/>
              </a:lnSpc>
              <a:buFont typeface="Arial" panose="020B0604020202020204" pitchFamily="34" charset="0"/>
              <a:buNone/>
              <a:defRPr sz="900">
                <a:solidFill>
                  <a:schemeClr val="tx1"/>
                </a:solidFill>
              </a:defRPr>
            </a:lvl1pPr>
          </a:lstStyle>
          <a:p>
            <a:pPr lvl="0"/>
            <a:r>
              <a:rPr lang="en-US"/>
              <a:t>Title</a:t>
            </a:r>
          </a:p>
        </p:txBody>
      </p:sp>
    </p:spTree>
    <p:extLst>
      <p:ext uri="{BB962C8B-B14F-4D97-AF65-F5344CB8AC3E}">
        <p14:creationId xmlns:p14="http://schemas.microsoft.com/office/powerpoint/2010/main" val="10519082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4A9869E4-27A3-4A22-92EA-ECD5099EC492}"/>
              </a:ext>
            </a:extLst>
          </p:cNvPr>
          <p:cNvSpPr/>
          <p:nvPr userDrawn="1"/>
        </p:nvSpPr>
        <p:spPr>
          <a:xfrm>
            <a:off x="6016886" y="0"/>
            <a:ext cx="6175114" cy="6858000"/>
          </a:xfrm>
          <a:custGeom>
            <a:avLst/>
            <a:gdLst>
              <a:gd name="connsiteX0" fmla="*/ 1341004 w 6175114"/>
              <a:gd name="connsiteY0" fmla="*/ 0 h 6858000"/>
              <a:gd name="connsiteX1" fmla="*/ 6175114 w 6175114"/>
              <a:gd name="connsiteY1" fmla="*/ 0 h 6858000"/>
              <a:gd name="connsiteX2" fmla="*/ 6175114 w 6175114"/>
              <a:gd name="connsiteY2" fmla="*/ 1753853 h 6858000"/>
              <a:gd name="connsiteX3" fmla="*/ 5820369 w 6175114"/>
              <a:gd name="connsiteY3" fmla="*/ 2196189 h 6858000"/>
              <a:gd name="connsiteX4" fmla="*/ 3753019 w 6175114"/>
              <a:gd name="connsiteY4" fmla="*/ 1432910 h 6858000"/>
              <a:gd name="connsiteX5" fmla="*/ 2496678 w 6175114"/>
              <a:gd name="connsiteY5" fmla="*/ 2275742 h 6858000"/>
              <a:gd name="connsiteX6" fmla="*/ 4071059 w 6175114"/>
              <a:gd name="connsiteY6" fmla="*/ 3452528 h 6858000"/>
              <a:gd name="connsiteX7" fmla="*/ 5359131 w 6175114"/>
              <a:gd name="connsiteY7" fmla="*/ 3977321 h 6858000"/>
              <a:gd name="connsiteX8" fmla="*/ 6026758 w 6175114"/>
              <a:gd name="connsiteY8" fmla="*/ 4302039 h 6858000"/>
              <a:gd name="connsiteX9" fmla="*/ 6175114 w 6175114"/>
              <a:gd name="connsiteY9" fmla="*/ 4397461 h 6858000"/>
              <a:gd name="connsiteX10" fmla="*/ 6175114 w 6175114"/>
              <a:gd name="connsiteY10" fmla="*/ 6858000 h 6858000"/>
              <a:gd name="connsiteX11" fmla="*/ 4869473 w 6175114"/>
              <a:gd name="connsiteY11" fmla="*/ 6858000 h 6858000"/>
              <a:gd name="connsiteX12" fmla="*/ 4856472 w 6175114"/>
              <a:gd name="connsiteY12" fmla="*/ 6790487 h 6858000"/>
              <a:gd name="connsiteX13" fmla="*/ 3419067 w 6175114"/>
              <a:gd name="connsiteY13" fmla="*/ 5837920 h 6858000"/>
              <a:gd name="connsiteX14" fmla="*/ 2099173 w 6175114"/>
              <a:gd name="connsiteY14" fmla="*/ 5265482 h 6858000"/>
              <a:gd name="connsiteX15" fmla="*/ 0 w 6175114"/>
              <a:gd name="connsiteY15" fmla="*/ 2434764 h 6858000"/>
              <a:gd name="connsiteX16" fmla="*/ 1315163 w 6175114"/>
              <a:gd name="connsiteY16" fmla="*/ 16279 h 6858000"/>
              <a:gd name="connsiteX17" fmla="*/ 1341004 w 6175114"/>
              <a:gd name="connsiteY1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175114" h="6858000">
                <a:moveTo>
                  <a:pt x="1341004" y="0"/>
                </a:moveTo>
                <a:lnTo>
                  <a:pt x="6175114" y="0"/>
                </a:lnTo>
                <a:lnTo>
                  <a:pt x="6175114" y="1753853"/>
                </a:lnTo>
                <a:lnTo>
                  <a:pt x="5820369" y="2196189"/>
                </a:lnTo>
                <a:cubicBezTo>
                  <a:pt x="5120645" y="1703218"/>
                  <a:pt x="4405009" y="1432910"/>
                  <a:pt x="3753019" y="1432910"/>
                </a:cubicBezTo>
                <a:cubicBezTo>
                  <a:pt x="2989739" y="1432910"/>
                  <a:pt x="2496678" y="1735039"/>
                  <a:pt x="2496678" y="2275742"/>
                </a:cubicBezTo>
                <a:cubicBezTo>
                  <a:pt x="2496678" y="2880092"/>
                  <a:pt x="3148671" y="3086756"/>
                  <a:pt x="4071059" y="3452528"/>
                </a:cubicBezTo>
                <a:lnTo>
                  <a:pt x="5359131" y="3977321"/>
                </a:lnTo>
                <a:cubicBezTo>
                  <a:pt x="5600645" y="4072737"/>
                  <a:pt x="5823711" y="4180452"/>
                  <a:pt x="6026758" y="4302039"/>
                </a:cubicBezTo>
                <a:lnTo>
                  <a:pt x="6175114" y="4397461"/>
                </a:lnTo>
                <a:lnTo>
                  <a:pt x="6175114" y="6858000"/>
                </a:lnTo>
                <a:lnTo>
                  <a:pt x="4869473" y="6858000"/>
                </a:lnTo>
                <a:lnTo>
                  <a:pt x="4856472" y="6790487"/>
                </a:lnTo>
                <a:cubicBezTo>
                  <a:pt x="4737539" y="6344090"/>
                  <a:pt x="4212235" y="6157971"/>
                  <a:pt x="3419067" y="5837920"/>
                </a:cubicBezTo>
                <a:lnTo>
                  <a:pt x="2099173" y="5265482"/>
                </a:lnTo>
                <a:cubicBezTo>
                  <a:pt x="1001854" y="4836066"/>
                  <a:pt x="0" y="3929589"/>
                  <a:pt x="0" y="2434764"/>
                </a:cubicBezTo>
                <a:cubicBezTo>
                  <a:pt x="0" y="1459726"/>
                  <a:pt x="493110" y="590353"/>
                  <a:pt x="1315163" y="16279"/>
                </a:cubicBezTo>
                <a:lnTo>
                  <a:pt x="1341004" y="0"/>
                </a:lnTo>
                <a:close/>
              </a:path>
            </a:pathLst>
          </a:custGeom>
          <a:gradFill>
            <a:gsLst>
              <a:gs pos="100000">
                <a:schemeClr val="accent2"/>
              </a:gs>
              <a:gs pos="8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983917A6-AC6D-490C-947C-C8BDB0A54B33}"/>
              </a:ext>
            </a:extLst>
          </p:cNvPr>
          <p:cNvSpPr>
            <a:spLocks noGrp="1"/>
          </p:cNvSpPr>
          <p:nvPr>
            <p:ph type="title"/>
          </p:nvPr>
        </p:nvSpPr>
        <p:spPr>
          <a:xfrm>
            <a:off x="1099456" y="3257550"/>
            <a:ext cx="4203247" cy="743744"/>
          </a:xfrm>
        </p:spPr>
        <p:txBody>
          <a:bodyPr lIns="0" anchor="t">
            <a:noAutofit/>
          </a:bodyPr>
          <a:lstStyle>
            <a:lvl1pPr>
              <a:defRPr sz="2800" cap="all" baseline="0">
                <a:solidFill>
                  <a:schemeClr val="accent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D772EF9B-97B0-4909-B1C8-B680035F9DC5}"/>
              </a:ext>
            </a:extLst>
          </p:cNvPr>
          <p:cNvSpPr>
            <a:spLocks noGrp="1"/>
          </p:cNvSpPr>
          <p:nvPr>
            <p:ph idx="1"/>
          </p:nvPr>
        </p:nvSpPr>
        <p:spPr>
          <a:xfrm>
            <a:off x="1099456" y="4238625"/>
            <a:ext cx="4203247" cy="1800225"/>
          </a:xfrm>
        </p:spPr>
        <p:txBody>
          <a:bodyPr lIns="0">
            <a:normAutofit/>
          </a:bodyPr>
          <a:lstStyle>
            <a:lvl1pPr marL="0" indent="0">
              <a:lnSpc>
                <a:spcPct val="150000"/>
              </a:lnSpc>
              <a:buNone/>
              <a:defRPr sz="1200"/>
            </a:lvl1pPr>
          </a:lstStyle>
          <a:p>
            <a:pPr lvl="0"/>
            <a:r>
              <a:rPr lang="en-US"/>
              <a:t>Click to edit Master text styles</a:t>
            </a:r>
          </a:p>
        </p:txBody>
      </p:sp>
      <p:sp>
        <p:nvSpPr>
          <p:cNvPr id="4" name="Date Placeholder 3">
            <a:extLst>
              <a:ext uri="{FF2B5EF4-FFF2-40B4-BE49-F238E27FC236}">
                <a16:creationId xmlns:a16="http://schemas.microsoft.com/office/drawing/2014/main" id="{241881D0-A955-463B-814E-4977DB443F87}"/>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660B6947-085B-4130-82A4-5D464A42F85F}"/>
              </a:ext>
            </a:extLst>
          </p:cNvPr>
          <p:cNvSpPr>
            <a:spLocks noGrp="1"/>
          </p:cNvSpPr>
          <p:nvPr>
            <p:ph type="ftr" sz="quarter" idx="11"/>
          </p:nvPr>
        </p:nvSpPr>
        <p:spPr/>
        <p:txBody>
          <a:bodyPr/>
          <a:lstStyle/>
          <a:p>
            <a:r>
              <a:rPr lang="en-US" dirty="0"/>
              <a:t>Pitch deck</a:t>
            </a:r>
          </a:p>
        </p:txBody>
      </p:sp>
      <p:sp>
        <p:nvSpPr>
          <p:cNvPr id="6" name="Slide Number Placeholder 5">
            <a:extLst>
              <a:ext uri="{FF2B5EF4-FFF2-40B4-BE49-F238E27FC236}">
                <a16:creationId xmlns:a16="http://schemas.microsoft.com/office/drawing/2014/main" id="{ABD21287-635C-42C2-8343-AB4B83FB3B76}"/>
              </a:ext>
            </a:extLst>
          </p:cNvPr>
          <p:cNvSpPr>
            <a:spLocks noGrp="1"/>
          </p:cNvSpPr>
          <p:nvPr>
            <p:ph type="sldNum" sz="quarter" idx="12"/>
          </p:nvPr>
        </p:nvSpPr>
        <p:spPr/>
        <p:txBody>
          <a:bodyPr/>
          <a:lstStyle>
            <a:lvl1pPr>
              <a:defRPr>
                <a:solidFill>
                  <a:schemeClr val="tx1"/>
                </a:solidFill>
              </a:defRPr>
            </a:lvl1pPr>
          </a:lstStyle>
          <a:p>
            <a:fld id="{9FF96520-E4CE-4EAD-8ABF-1D2297D6B3AA}" type="slidenum">
              <a:rPr lang="en-US" smtClean="0"/>
              <a:pPr/>
              <a:t>‹#›</a:t>
            </a:fld>
            <a:endParaRPr lang="en-US" dirty="0"/>
          </a:p>
        </p:txBody>
      </p:sp>
      <p:cxnSp>
        <p:nvCxnSpPr>
          <p:cNvPr id="31" name="Straight Connector 30">
            <a:extLst>
              <a:ext uri="{FF2B5EF4-FFF2-40B4-BE49-F238E27FC236}">
                <a16:creationId xmlns:a16="http://schemas.microsoft.com/office/drawing/2014/main" id="{6BF3408D-E369-4A9E-ABF8-0D643DDD2F9A}"/>
              </a:ext>
            </a:extLst>
          </p:cNvPr>
          <p:cNvCxnSpPr>
            <a:cxnSpLocks/>
          </p:cNvCxnSpPr>
          <p:nvPr userDrawn="1"/>
        </p:nvCxnSpPr>
        <p:spPr>
          <a:xfrm>
            <a:off x="1121228" y="0"/>
            <a:ext cx="0" cy="30480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2578144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 4 column with ico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D6B45A-9FA0-4D2A-8BEF-4709BD5C14CA}"/>
              </a:ext>
            </a:extLst>
          </p:cNvPr>
          <p:cNvSpPr>
            <a:spLocks noGrp="1"/>
          </p:cNvSpPr>
          <p:nvPr>
            <p:ph type="title"/>
          </p:nvPr>
        </p:nvSpPr>
        <p:spPr>
          <a:xfrm>
            <a:off x="1034142" y="1110286"/>
            <a:ext cx="10515600" cy="924808"/>
          </a:xfrm>
        </p:spPr>
        <p:txBody>
          <a:bodyPr lIns="0">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a:lstStyle/>
          <a:p>
            <a:endParaRPr lang="en-US" dirty="0"/>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a:lstStyle/>
          <a:p>
            <a:fld id="{B5CEABB6-07DC-46E8-9B57-56EC44A396E5}" type="slidenum">
              <a:rPr lang="en-US" smtClean="0"/>
              <a:t>‹#›</a:t>
            </a:fld>
            <a:endParaRPr lang="en-US" dirty="0"/>
          </a:p>
        </p:txBody>
      </p:sp>
      <p:cxnSp>
        <p:nvCxnSpPr>
          <p:cNvPr id="7" name="Straight Connector 6">
            <a:extLst>
              <a:ext uri="{FF2B5EF4-FFF2-40B4-BE49-F238E27FC236}">
                <a16:creationId xmlns:a16="http://schemas.microsoft.com/office/drawing/2014/main" id="{F87A579D-F737-4350-8205-BCA37BAFE1AB}"/>
              </a:ext>
            </a:extLst>
          </p:cNvPr>
          <p:cNvCxnSpPr>
            <a:cxnSpLocks/>
          </p:cNvCxnSpPr>
          <p:nvPr userDrawn="1"/>
        </p:nvCxnSpPr>
        <p:spPr>
          <a:xfrm>
            <a:off x="1121228" y="0"/>
            <a:ext cx="0" cy="1110286"/>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0" name="Text Placeholder 2">
            <a:extLst>
              <a:ext uri="{FF2B5EF4-FFF2-40B4-BE49-F238E27FC236}">
                <a16:creationId xmlns:a16="http://schemas.microsoft.com/office/drawing/2014/main" id="{3135F811-46C6-4574-99D7-6B90FE873BDF}"/>
              </a:ext>
            </a:extLst>
          </p:cNvPr>
          <p:cNvSpPr>
            <a:spLocks noGrp="1"/>
          </p:cNvSpPr>
          <p:nvPr>
            <p:ph type="body" idx="1" hasCustomPrompt="1"/>
          </p:nvPr>
        </p:nvSpPr>
        <p:spPr>
          <a:xfrm>
            <a:off x="838200" y="3788813"/>
            <a:ext cx="2330726" cy="804859"/>
          </a:xfrm>
        </p:spPr>
        <p:txBody>
          <a:bodyPr lIns="0" rIns="0" anchor="b">
            <a:noAutofit/>
          </a:bodyPr>
          <a:lstStyle>
            <a:lvl1pPr marL="0" indent="0" algn="ctr">
              <a:buNone/>
              <a:defRPr lang="en-US" sz="3200" kern="1200" spc="150" baseline="0" dirty="0" smtClean="0">
                <a:solidFill>
                  <a:schemeClr val="tx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a:t>
            </a:r>
          </a:p>
        </p:txBody>
      </p:sp>
      <p:sp>
        <p:nvSpPr>
          <p:cNvPr id="21" name="Content Placeholder 3">
            <a:extLst>
              <a:ext uri="{FF2B5EF4-FFF2-40B4-BE49-F238E27FC236}">
                <a16:creationId xmlns:a16="http://schemas.microsoft.com/office/drawing/2014/main" id="{AB03F056-6BD3-4D1E-B794-6796E05CC4CF}"/>
              </a:ext>
            </a:extLst>
          </p:cNvPr>
          <p:cNvSpPr>
            <a:spLocks noGrp="1"/>
          </p:cNvSpPr>
          <p:nvPr>
            <p:ph sz="half" idx="2"/>
          </p:nvPr>
        </p:nvSpPr>
        <p:spPr>
          <a:xfrm>
            <a:off x="838200" y="5120722"/>
            <a:ext cx="2330726" cy="853167"/>
          </a:xfrm>
        </p:spPr>
        <p:txBody>
          <a:bodyPr lIns="0" rIns="0">
            <a:normAutofit/>
          </a:bodyPr>
          <a:lstStyle>
            <a:lvl1pPr marL="0" indent="0" algn="ctr">
              <a:lnSpc>
                <a:spcPct val="100000"/>
              </a:lnSpc>
              <a:buNone/>
              <a:defRPr sz="1200" spc="50" baseline="0">
                <a:solidFill>
                  <a:schemeClr val="tx1">
                    <a:lumMod val="75000"/>
                    <a:lumOff val="25000"/>
                  </a:schemeClr>
                </a:solidFill>
              </a:defRPr>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p:txBody>
      </p:sp>
      <p:sp>
        <p:nvSpPr>
          <p:cNvPr id="22" name="Text Placeholder 4">
            <a:extLst>
              <a:ext uri="{FF2B5EF4-FFF2-40B4-BE49-F238E27FC236}">
                <a16:creationId xmlns:a16="http://schemas.microsoft.com/office/drawing/2014/main" id="{DD442E15-02E7-470A-B455-1641DC03E513}"/>
              </a:ext>
            </a:extLst>
          </p:cNvPr>
          <p:cNvSpPr>
            <a:spLocks noGrp="1"/>
          </p:cNvSpPr>
          <p:nvPr>
            <p:ph type="body" sz="quarter" idx="3" hasCustomPrompt="1"/>
          </p:nvPr>
        </p:nvSpPr>
        <p:spPr>
          <a:xfrm>
            <a:off x="3562665" y="3788813"/>
            <a:ext cx="2342205" cy="804859"/>
          </a:xfrm>
        </p:spPr>
        <p:txBody>
          <a:bodyPr lIns="0" rIns="0" anchor="b">
            <a:noAutofit/>
          </a:bodyPr>
          <a:lstStyle>
            <a:lvl1pPr marL="0" indent="0" algn="ctr">
              <a:buNone/>
              <a:defRPr lang="en-US" sz="3200" kern="1200" spc="150" baseline="0" dirty="0" smtClean="0">
                <a:solidFill>
                  <a:schemeClr val="tx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a:t>
            </a:r>
          </a:p>
        </p:txBody>
      </p:sp>
      <p:sp>
        <p:nvSpPr>
          <p:cNvPr id="23" name="Content Placeholder 5">
            <a:extLst>
              <a:ext uri="{FF2B5EF4-FFF2-40B4-BE49-F238E27FC236}">
                <a16:creationId xmlns:a16="http://schemas.microsoft.com/office/drawing/2014/main" id="{7AB804A3-DDE8-4F7C-AA96-94BD898660F1}"/>
              </a:ext>
            </a:extLst>
          </p:cNvPr>
          <p:cNvSpPr>
            <a:spLocks noGrp="1"/>
          </p:cNvSpPr>
          <p:nvPr>
            <p:ph sz="quarter" idx="4"/>
          </p:nvPr>
        </p:nvSpPr>
        <p:spPr>
          <a:xfrm>
            <a:off x="3562665" y="5120722"/>
            <a:ext cx="2342205" cy="853167"/>
          </a:xfrm>
        </p:spPr>
        <p:txBody>
          <a:bodyPr lIns="0" rIns="0">
            <a:normAutofit/>
          </a:bodyPr>
          <a:lstStyle>
            <a:lvl1pPr marL="0" indent="0" algn="ctr">
              <a:lnSpc>
                <a:spcPct val="100000"/>
              </a:lnSpc>
              <a:buNone/>
              <a:defRPr sz="1200" spc="50" baseline="0">
                <a:solidFill>
                  <a:schemeClr val="tx1">
                    <a:lumMod val="75000"/>
                    <a:lumOff val="25000"/>
                  </a:schemeClr>
                </a:solidFill>
              </a:defRPr>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p:txBody>
      </p:sp>
      <p:sp>
        <p:nvSpPr>
          <p:cNvPr id="24" name="Text Placeholder 2">
            <a:extLst>
              <a:ext uri="{FF2B5EF4-FFF2-40B4-BE49-F238E27FC236}">
                <a16:creationId xmlns:a16="http://schemas.microsoft.com/office/drawing/2014/main" id="{41D76E21-775F-4F86-8F17-E8258055D6DE}"/>
              </a:ext>
            </a:extLst>
          </p:cNvPr>
          <p:cNvSpPr>
            <a:spLocks noGrp="1"/>
          </p:cNvSpPr>
          <p:nvPr>
            <p:ph type="body" idx="13" hasCustomPrompt="1"/>
          </p:nvPr>
        </p:nvSpPr>
        <p:spPr>
          <a:xfrm>
            <a:off x="6298609" y="3788813"/>
            <a:ext cx="2330726" cy="804859"/>
          </a:xfrm>
        </p:spPr>
        <p:txBody>
          <a:bodyPr lIns="0" rIns="0" anchor="b">
            <a:noAutofit/>
          </a:bodyPr>
          <a:lstStyle>
            <a:lvl1pPr marL="0" indent="0" algn="ctr">
              <a:buNone/>
              <a:defRPr lang="en-US" sz="3200" kern="1200" spc="150" baseline="0" dirty="0" smtClean="0">
                <a:solidFill>
                  <a:schemeClr val="tx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a:t>
            </a:r>
          </a:p>
        </p:txBody>
      </p:sp>
      <p:sp>
        <p:nvSpPr>
          <p:cNvPr id="25" name="Content Placeholder 3">
            <a:extLst>
              <a:ext uri="{FF2B5EF4-FFF2-40B4-BE49-F238E27FC236}">
                <a16:creationId xmlns:a16="http://schemas.microsoft.com/office/drawing/2014/main" id="{290EB005-534F-4E5E-81D4-3795AF32C8FB}"/>
              </a:ext>
            </a:extLst>
          </p:cNvPr>
          <p:cNvSpPr>
            <a:spLocks noGrp="1"/>
          </p:cNvSpPr>
          <p:nvPr>
            <p:ph sz="half" idx="14"/>
          </p:nvPr>
        </p:nvSpPr>
        <p:spPr>
          <a:xfrm>
            <a:off x="6298609" y="5120722"/>
            <a:ext cx="2330726" cy="853167"/>
          </a:xfrm>
        </p:spPr>
        <p:txBody>
          <a:bodyPr lIns="0" rIns="0">
            <a:normAutofit/>
          </a:bodyPr>
          <a:lstStyle>
            <a:lvl1pPr marL="0" indent="0" algn="ctr">
              <a:lnSpc>
                <a:spcPct val="100000"/>
              </a:lnSpc>
              <a:buNone/>
              <a:defRPr sz="1200" spc="50" baseline="0">
                <a:solidFill>
                  <a:schemeClr val="tx1">
                    <a:lumMod val="75000"/>
                    <a:lumOff val="25000"/>
                  </a:schemeClr>
                </a:solidFill>
              </a:defRPr>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p:txBody>
      </p:sp>
      <p:sp>
        <p:nvSpPr>
          <p:cNvPr id="26" name="Text Placeholder 2">
            <a:extLst>
              <a:ext uri="{FF2B5EF4-FFF2-40B4-BE49-F238E27FC236}">
                <a16:creationId xmlns:a16="http://schemas.microsoft.com/office/drawing/2014/main" id="{4DDA664B-9E00-41E2-903A-87130EEDB2DF}"/>
              </a:ext>
            </a:extLst>
          </p:cNvPr>
          <p:cNvSpPr>
            <a:spLocks noGrp="1"/>
          </p:cNvSpPr>
          <p:nvPr>
            <p:ph type="body" idx="15" hasCustomPrompt="1"/>
          </p:nvPr>
        </p:nvSpPr>
        <p:spPr>
          <a:xfrm>
            <a:off x="9023074" y="3788457"/>
            <a:ext cx="2330726" cy="804859"/>
          </a:xfrm>
        </p:spPr>
        <p:txBody>
          <a:bodyPr lIns="0" rIns="0" anchor="b">
            <a:noAutofit/>
          </a:bodyPr>
          <a:lstStyle>
            <a:lvl1pPr marL="0" indent="0" algn="ctr">
              <a:buNone/>
              <a:defRPr lang="en-US" sz="3200" kern="1200" spc="150" baseline="0" dirty="0" smtClean="0">
                <a:solidFill>
                  <a:schemeClr val="tx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a:t>
            </a:r>
          </a:p>
        </p:txBody>
      </p:sp>
      <p:sp>
        <p:nvSpPr>
          <p:cNvPr id="27" name="Content Placeholder 3">
            <a:extLst>
              <a:ext uri="{FF2B5EF4-FFF2-40B4-BE49-F238E27FC236}">
                <a16:creationId xmlns:a16="http://schemas.microsoft.com/office/drawing/2014/main" id="{F38183B6-48F8-4715-8596-BFC77AFE9243}"/>
              </a:ext>
            </a:extLst>
          </p:cNvPr>
          <p:cNvSpPr>
            <a:spLocks noGrp="1"/>
          </p:cNvSpPr>
          <p:nvPr>
            <p:ph sz="half" idx="16"/>
          </p:nvPr>
        </p:nvSpPr>
        <p:spPr>
          <a:xfrm>
            <a:off x="9023074" y="5120366"/>
            <a:ext cx="2330726" cy="853167"/>
          </a:xfrm>
        </p:spPr>
        <p:txBody>
          <a:bodyPr lIns="0" rIns="0">
            <a:normAutofit/>
          </a:bodyPr>
          <a:lstStyle>
            <a:lvl1pPr marL="0" indent="0" algn="ctr">
              <a:lnSpc>
                <a:spcPct val="100000"/>
              </a:lnSpc>
              <a:buNone/>
              <a:defRPr sz="1200" spc="50" baseline="0">
                <a:solidFill>
                  <a:schemeClr val="tx1">
                    <a:lumMod val="75000"/>
                    <a:lumOff val="25000"/>
                  </a:schemeClr>
                </a:solidFill>
              </a:defRPr>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p:txBody>
      </p:sp>
      <p:sp>
        <p:nvSpPr>
          <p:cNvPr id="28" name="Text Placeholder 2">
            <a:extLst>
              <a:ext uri="{FF2B5EF4-FFF2-40B4-BE49-F238E27FC236}">
                <a16:creationId xmlns:a16="http://schemas.microsoft.com/office/drawing/2014/main" id="{0C6D44CB-DAE7-40C8-B7B5-3AC0F92E224A}"/>
              </a:ext>
            </a:extLst>
          </p:cNvPr>
          <p:cNvSpPr>
            <a:spLocks noGrp="1"/>
          </p:cNvSpPr>
          <p:nvPr>
            <p:ph type="body" idx="17" hasCustomPrompt="1"/>
          </p:nvPr>
        </p:nvSpPr>
        <p:spPr>
          <a:xfrm>
            <a:off x="838200" y="4464810"/>
            <a:ext cx="2330726" cy="438505"/>
          </a:xfrm>
        </p:spPr>
        <p:txBody>
          <a:bodyPr lIns="0" rIns="0" anchor="b">
            <a:noAutofit/>
          </a:bodyPr>
          <a:lstStyle>
            <a:lvl1pPr marL="0" indent="0" algn="ctr">
              <a:buNone/>
              <a:defRPr lang="en-US" sz="1400" kern="1200" cap="all" spc="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30" name="Text Placeholder 2">
            <a:extLst>
              <a:ext uri="{FF2B5EF4-FFF2-40B4-BE49-F238E27FC236}">
                <a16:creationId xmlns:a16="http://schemas.microsoft.com/office/drawing/2014/main" id="{D388CB94-B0AB-4513-9265-432FA36890D7}"/>
              </a:ext>
            </a:extLst>
          </p:cNvPr>
          <p:cNvSpPr>
            <a:spLocks noGrp="1"/>
          </p:cNvSpPr>
          <p:nvPr>
            <p:ph type="body" idx="19" hasCustomPrompt="1"/>
          </p:nvPr>
        </p:nvSpPr>
        <p:spPr>
          <a:xfrm>
            <a:off x="6298609" y="4464810"/>
            <a:ext cx="2330726" cy="438505"/>
          </a:xfrm>
        </p:spPr>
        <p:txBody>
          <a:bodyPr lIns="0" rIns="0" anchor="b">
            <a:noAutofit/>
          </a:bodyPr>
          <a:lstStyle>
            <a:lvl1pPr marL="0" indent="0" algn="ctr">
              <a:buNone/>
              <a:defRPr lang="en-US" sz="1400" kern="1200" cap="all" spc="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35" name="Text Placeholder 2">
            <a:extLst>
              <a:ext uri="{FF2B5EF4-FFF2-40B4-BE49-F238E27FC236}">
                <a16:creationId xmlns:a16="http://schemas.microsoft.com/office/drawing/2014/main" id="{82DB4D40-3550-49E6-AF64-41E7E499F45D}"/>
              </a:ext>
            </a:extLst>
          </p:cNvPr>
          <p:cNvSpPr>
            <a:spLocks noGrp="1"/>
          </p:cNvSpPr>
          <p:nvPr>
            <p:ph type="body" idx="23" hasCustomPrompt="1"/>
          </p:nvPr>
        </p:nvSpPr>
        <p:spPr>
          <a:xfrm>
            <a:off x="9023074" y="4464454"/>
            <a:ext cx="2330726" cy="438505"/>
          </a:xfrm>
        </p:spPr>
        <p:txBody>
          <a:bodyPr lIns="0" rIns="0" anchor="b">
            <a:noAutofit/>
          </a:bodyPr>
          <a:lstStyle>
            <a:lvl1pPr marL="0" indent="0" algn="ctr">
              <a:buNone/>
              <a:defRPr lang="en-US" sz="1400" kern="1200" cap="all" spc="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36" name="Text Placeholder 2">
            <a:extLst>
              <a:ext uri="{FF2B5EF4-FFF2-40B4-BE49-F238E27FC236}">
                <a16:creationId xmlns:a16="http://schemas.microsoft.com/office/drawing/2014/main" id="{F6056747-20EC-4D2B-8AD5-79902BC51847}"/>
              </a:ext>
            </a:extLst>
          </p:cNvPr>
          <p:cNvSpPr>
            <a:spLocks noGrp="1"/>
          </p:cNvSpPr>
          <p:nvPr>
            <p:ph type="body" idx="24" hasCustomPrompt="1"/>
          </p:nvPr>
        </p:nvSpPr>
        <p:spPr>
          <a:xfrm>
            <a:off x="3568700" y="4464453"/>
            <a:ext cx="2330726" cy="438505"/>
          </a:xfrm>
        </p:spPr>
        <p:txBody>
          <a:bodyPr lIns="0" rIns="0" anchor="b">
            <a:noAutofit/>
          </a:bodyPr>
          <a:lstStyle>
            <a:lvl1pPr marL="0" indent="0" algn="ctr">
              <a:buNone/>
              <a:defRPr lang="en-US" sz="1400" kern="1200" cap="all" spc="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Tree>
    <p:extLst>
      <p:ext uri="{BB962C8B-B14F-4D97-AF65-F5344CB8AC3E}">
        <p14:creationId xmlns:p14="http://schemas.microsoft.com/office/powerpoint/2010/main" val="141809749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Content with pic M">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0E65E2A4-B306-4415-9D4B-9E9F98B043BB}"/>
              </a:ext>
            </a:extLst>
          </p:cNvPr>
          <p:cNvSpPr>
            <a:spLocks noGrp="1"/>
          </p:cNvSpPr>
          <p:nvPr>
            <p:ph type="pic" sz="quarter" idx="13"/>
          </p:nvPr>
        </p:nvSpPr>
        <p:spPr>
          <a:xfrm>
            <a:off x="0" y="0"/>
            <a:ext cx="6508046" cy="6858000"/>
          </a:xfrm>
          <a:custGeom>
            <a:avLst/>
            <a:gdLst>
              <a:gd name="connsiteX0" fmla="*/ 0 w 6508046"/>
              <a:gd name="connsiteY0" fmla="*/ 0 h 6858000"/>
              <a:gd name="connsiteX1" fmla="*/ 364331 w 6508046"/>
              <a:gd name="connsiteY1" fmla="*/ 0 h 6858000"/>
              <a:gd name="connsiteX2" fmla="*/ 1163270 w 6508046"/>
              <a:gd name="connsiteY2" fmla="*/ 2195274 h 6858000"/>
              <a:gd name="connsiteX3" fmla="*/ 1708696 w 6508046"/>
              <a:gd name="connsiteY3" fmla="*/ 4033986 h 6858000"/>
              <a:gd name="connsiteX4" fmla="*/ 1771025 w 6508046"/>
              <a:gd name="connsiteY4" fmla="*/ 4033986 h 6858000"/>
              <a:gd name="connsiteX5" fmla="*/ 2316450 w 6508046"/>
              <a:gd name="connsiteY5" fmla="*/ 2195274 h 6858000"/>
              <a:gd name="connsiteX6" fmla="*/ 3084403 w 6508046"/>
              <a:gd name="connsiteY6" fmla="*/ 0 h 6858000"/>
              <a:gd name="connsiteX7" fmla="*/ 6508046 w 6508046"/>
              <a:gd name="connsiteY7" fmla="*/ 0 h 6858000"/>
              <a:gd name="connsiteX8" fmla="*/ 6508046 w 6508046"/>
              <a:gd name="connsiteY8" fmla="*/ 6858000 h 6858000"/>
              <a:gd name="connsiteX9" fmla="*/ 4310896 w 6508046"/>
              <a:gd name="connsiteY9" fmla="*/ 6858000 h 6858000"/>
              <a:gd name="connsiteX10" fmla="*/ 4310896 w 6508046"/>
              <a:gd name="connsiteY10" fmla="*/ 4407962 h 6858000"/>
              <a:gd name="connsiteX11" fmla="*/ 4638169 w 6508046"/>
              <a:gd name="connsiteY11" fmla="*/ 683746 h 6858000"/>
              <a:gd name="connsiteX12" fmla="*/ 4575840 w 6508046"/>
              <a:gd name="connsiteY12" fmla="*/ 683746 h 6858000"/>
              <a:gd name="connsiteX13" fmla="*/ 3734395 w 6508046"/>
              <a:gd name="connsiteY13" fmla="*/ 3332738 h 6858000"/>
              <a:gd name="connsiteX14" fmla="*/ 2441823 w 6508046"/>
              <a:gd name="connsiteY14" fmla="*/ 6858000 h 6858000"/>
              <a:gd name="connsiteX15" fmla="*/ 914221 w 6508046"/>
              <a:gd name="connsiteY15" fmla="*/ 6858000 h 6858000"/>
              <a:gd name="connsiteX16" fmla="*/ 0 w 6508046"/>
              <a:gd name="connsiteY16" fmla="*/ 43361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508046" h="6858000">
                <a:moveTo>
                  <a:pt x="0" y="0"/>
                </a:moveTo>
                <a:lnTo>
                  <a:pt x="364331" y="0"/>
                </a:lnTo>
                <a:lnTo>
                  <a:pt x="1163270" y="2195274"/>
                </a:lnTo>
                <a:cubicBezTo>
                  <a:pt x="1350258" y="2787402"/>
                  <a:pt x="1521708" y="3395157"/>
                  <a:pt x="1708696" y="4033986"/>
                </a:cubicBezTo>
                <a:lnTo>
                  <a:pt x="1771025" y="4033986"/>
                </a:lnTo>
                <a:cubicBezTo>
                  <a:pt x="1958013" y="3395067"/>
                  <a:pt x="2113925" y="2787313"/>
                  <a:pt x="2316450" y="2195274"/>
                </a:cubicBezTo>
                <a:lnTo>
                  <a:pt x="3084403" y="0"/>
                </a:lnTo>
                <a:lnTo>
                  <a:pt x="6508046" y="0"/>
                </a:lnTo>
                <a:lnTo>
                  <a:pt x="6508046" y="6858000"/>
                </a:lnTo>
                <a:lnTo>
                  <a:pt x="4310896" y="6858000"/>
                </a:lnTo>
                <a:lnTo>
                  <a:pt x="4310896" y="4407962"/>
                </a:lnTo>
                <a:cubicBezTo>
                  <a:pt x="4310896" y="3410694"/>
                  <a:pt x="4513511" y="1681014"/>
                  <a:pt x="4638169" y="683746"/>
                </a:cubicBezTo>
                <a:lnTo>
                  <a:pt x="4575840" y="683746"/>
                </a:lnTo>
                <a:lnTo>
                  <a:pt x="3734395" y="3332738"/>
                </a:lnTo>
                <a:lnTo>
                  <a:pt x="2441823" y="6858000"/>
                </a:lnTo>
                <a:lnTo>
                  <a:pt x="914221" y="6858000"/>
                </a:lnTo>
                <a:lnTo>
                  <a:pt x="0" y="4336167"/>
                </a:lnTo>
                <a:close/>
              </a:path>
            </a:pathLst>
          </a:custGeom>
        </p:spPr>
        <p:txBody>
          <a:bodyPr wrap="square">
            <a:noAutofit/>
          </a:bodyPr>
          <a:lstStyle/>
          <a:p>
            <a:r>
              <a:rPr lang="en-US"/>
              <a:t>Click icon to add picture</a:t>
            </a:r>
            <a:endParaRPr lang="en-US" dirty="0"/>
          </a:p>
        </p:txBody>
      </p:sp>
      <p:sp>
        <p:nvSpPr>
          <p:cNvPr id="3" name="Content Placeholder 2">
            <a:extLst>
              <a:ext uri="{FF2B5EF4-FFF2-40B4-BE49-F238E27FC236}">
                <a16:creationId xmlns:a16="http://schemas.microsoft.com/office/drawing/2014/main" id="{D772EF9B-97B0-4909-B1C8-B680035F9DC5}"/>
              </a:ext>
            </a:extLst>
          </p:cNvPr>
          <p:cNvSpPr>
            <a:spLocks noGrp="1"/>
          </p:cNvSpPr>
          <p:nvPr>
            <p:ph idx="1"/>
          </p:nvPr>
        </p:nvSpPr>
        <p:spPr>
          <a:xfrm>
            <a:off x="7260771" y="4136571"/>
            <a:ext cx="3907972" cy="1883230"/>
          </a:xfrm>
        </p:spPr>
        <p:txBody>
          <a:bodyPr lIns="0">
            <a:normAutofit/>
          </a:bodyPr>
          <a:lstStyle>
            <a:lvl1pPr marL="0" indent="0">
              <a:lnSpc>
                <a:spcPct val="150000"/>
              </a:lnSpc>
              <a:buNone/>
              <a:defRPr sz="1200"/>
            </a:lvl1pPr>
          </a:lstStyle>
          <a:p>
            <a:pPr lvl="0"/>
            <a:r>
              <a:rPr lang="en-US"/>
              <a:t>Click to edit Master text styles</a:t>
            </a:r>
          </a:p>
        </p:txBody>
      </p:sp>
      <p:sp>
        <p:nvSpPr>
          <p:cNvPr id="4" name="Date Placeholder 3">
            <a:extLst>
              <a:ext uri="{FF2B5EF4-FFF2-40B4-BE49-F238E27FC236}">
                <a16:creationId xmlns:a16="http://schemas.microsoft.com/office/drawing/2014/main" id="{241881D0-A955-463B-814E-4977DB443F87}"/>
              </a:ext>
            </a:extLst>
          </p:cNvPr>
          <p:cNvSpPr>
            <a:spLocks noGrp="1"/>
          </p:cNvSpPr>
          <p:nvPr>
            <p:ph type="dt" sz="half" idx="10"/>
          </p:nvPr>
        </p:nvSpPr>
        <p:spPr>
          <a:xfrm>
            <a:off x="838200" y="6356350"/>
            <a:ext cx="1643743" cy="365125"/>
          </a:xfrm>
        </p:spPr>
        <p:txBody>
          <a:bodyPr/>
          <a:lstStyle>
            <a:lvl1pPr algn="ctr">
              <a:defRPr>
                <a:solidFill>
                  <a:schemeClr val="tx1"/>
                </a:solidFill>
              </a:defRPr>
            </a:lvl1pPr>
          </a:lstStyle>
          <a:p>
            <a:endParaRPr lang="en-US" dirty="0"/>
          </a:p>
        </p:txBody>
      </p:sp>
      <p:sp>
        <p:nvSpPr>
          <p:cNvPr id="5" name="Footer Placeholder 4">
            <a:extLst>
              <a:ext uri="{FF2B5EF4-FFF2-40B4-BE49-F238E27FC236}">
                <a16:creationId xmlns:a16="http://schemas.microsoft.com/office/drawing/2014/main" id="{660B6947-085B-4130-82A4-5D464A42F85F}"/>
              </a:ext>
            </a:extLst>
          </p:cNvPr>
          <p:cNvSpPr>
            <a:spLocks noGrp="1"/>
          </p:cNvSpPr>
          <p:nvPr>
            <p:ph type="ftr" sz="quarter" idx="11"/>
          </p:nvPr>
        </p:nvSpPr>
        <p:spPr>
          <a:xfrm>
            <a:off x="4332514" y="6356350"/>
            <a:ext cx="2175532" cy="365125"/>
          </a:xfrm>
        </p:spPr>
        <p:txBody>
          <a:bodyPr/>
          <a:lstStyle>
            <a:lvl1pPr>
              <a:defRPr>
                <a:solidFill>
                  <a:schemeClr val="tx1"/>
                </a:solidFill>
              </a:defRPr>
            </a:lvl1pPr>
          </a:lstStyle>
          <a:p>
            <a:r>
              <a:rPr lang="en-US" dirty="0"/>
              <a:t>Pitch deck</a:t>
            </a:r>
          </a:p>
        </p:txBody>
      </p:sp>
      <p:sp>
        <p:nvSpPr>
          <p:cNvPr id="6" name="Slide Number Placeholder 5">
            <a:extLst>
              <a:ext uri="{FF2B5EF4-FFF2-40B4-BE49-F238E27FC236}">
                <a16:creationId xmlns:a16="http://schemas.microsoft.com/office/drawing/2014/main" id="{ABD21287-635C-42C2-8343-AB4B83FB3B76}"/>
              </a:ext>
            </a:extLst>
          </p:cNvPr>
          <p:cNvSpPr>
            <a:spLocks noGrp="1"/>
          </p:cNvSpPr>
          <p:nvPr>
            <p:ph type="sldNum" sz="quarter" idx="12"/>
          </p:nvPr>
        </p:nvSpPr>
        <p:spPr/>
        <p:txBody>
          <a:bodyPr/>
          <a:lstStyle/>
          <a:p>
            <a:fld id="{9FF96520-E4CE-4EAD-8ABF-1D2297D6B3AA}" type="slidenum">
              <a:rPr lang="en-US" smtClean="0"/>
              <a:t>‹#›</a:t>
            </a:fld>
            <a:endParaRPr lang="en-US" dirty="0"/>
          </a:p>
        </p:txBody>
      </p:sp>
      <p:sp>
        <p:nvSpPr>
          <p:cNvPr id="8" name="Title 1">
            <a:extLst>
              <a:ext uri="{FF2B5EF4-FFF2-40B4-BE49-F238E27FC236}">
                <a16:creationId xmlns:a16="http://schemas.microsoft.com/office/drawing/2014/main" id="{7CA22921-D059-426E-8623-0C4322D58F73}"/>
              </a:ext>
            </a:extLst>
          </p:cNvPr>
          <p:cNvSpPr>
            <a:spLocks noGrp="1"/>
          </p:cNvSpPr>
          <p:nvPr>
            <p:ph type="title"/>
          </p:nvPr>
        </p:nvSpPr>
        <p:spPr>
          <a:xfrm>
            <a:off x="7260771" y="3363686"/>
            <a:ext cx="3907972" cy="555171"/>
          </a:xfrm>
        </p:spPr>
        <p:txBody>
          <a:bodyPr lIns="0">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cxnSp>
        <p:nvCxnSpPr>
          <p:cNvPr id="10" name="Straight Connector 9">
            <a:extLst>
              <a:ext uri="{FF2B5EF4-FFF2-40B4-BE49-F238E27FC236}">
                <a16:creationId xmlns:a16="http://schemas.microsoft.com/office/drawing/2014/main" id="{178A5C12-53C3-4CC4-AA3B-D3292948C778}"/>
              </a:ext>
            </a:extLst>
          </p:cNvPr>
          <p:cNvCxnSpPr>
            <a:cxnSpLocks/>
          </p:cNvCxnSpPr>
          <p:nvPr userDrawn="1"/>
        </p:nvCxnSpPr>
        <p:spPr>
          <a:xfrm>
            <a:off x="7271657" y="0"/>
            <a:ext cx="0" cy="31242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2736293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46" name="Picture Placeholder 45">
            <a:extLst>
              <a:ext uri="{FF2B5EF4-FFF2-40B4-BE49-F238E27FC236}">
                <a16:creationId xmlns:a16="http://schemas.microsoft.com/office/drawing/2014/main" id="{D230F83A-5E75-4047-ADC0-05151570D70A}"/>
              </a:ext>
            </a:extLst>
          </p:cNvPr>
          <p:cNvSpPr>
            <a:spLocks noGrp="1"/>
          </p:cNvSpPr>
          <p:nvPr>
            <p:ph type="pic" sz="quarter" idx="28"/>
          </p:nvPr>
        </p:nvSpPr>
        <p:spPr>
          <a:xfrm>
            <a:off x="6426578" y="0"/>
            <a:ext cx="5765422" cy="6858000"/>
          </a:xfrm>
          <a:custGeom>
            <a:avLst/>
            <a:gdLst>
              <a:gd name="connsiteX0" fmla="*/ 4105955 w 5765422"/>
              <a:gd name="connsiteY0" fmla="*/ 0 h 6858000"/>
              <a:gd name="connsiteX1" fmla="*/ 5765422 w 5765422"/>
              <a:gd name="connsiteY1" fmla="*/ 0 h 6858000"/>
              <a:gd name="connsiteX2" fmla="*/ 5765422 w 5765422"/>
              <a:gd name="connsiteY2" fmla="*/ 6858000 h 6858000"/>
              <a:gd name="connsiteX3" fmla="*/ 0 w 576542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765422" h="6858000">
                <a:moveTo>
                  <a:pt x="4105955" y="0"/>
                </a:moveTo>
                <a:lnTo>
                  <a:pt x="5765422" y="0"/>
                </a:lnTo>
                <a:lnTo>
                  <a:pt x="5765422" y="6858000"/>
                </a:lnTo>
                <a:lnTo>
                  <a:pt x="0" y="6858000"/>
                </a:lnTo>
                <a:close/>
              </a:path>
            </a:pathLst>
          </a:custGeom>
        </p:spPr>
        <p:txBody>
          <a:bodyPr wrap="square" anchor="ctr">
            <a:noAutofit/>
          </a:bodyPr>
          <a:lstStyle>
            <a:lvl1pPr marL="0" indent="0" algn="r">
              <a:buNone/>
              <a:defRPr/>
            </a:lvl1pPr>
          </a:lstStyle>
          <a:p>
            <a:r>
              <a:rPr lang="en-US"/>
              <a:t>Click icon to add picture</a:t>
            </a:r>
            <a:endParaRPr lang="en-US" dirty="0"/>
          </a:p>
        </p:txBody>
      </p:sp>
      <p:sp>
        <p:nvSpPr>
          <p:cNvPr id="30" name="Picture Placeholder 29">
            <a:extLst>
              <a:ext uri="{FF2B5EF4-FFF2-40B4-BE49-F238E27FC236}">
                <a16:creationId xmlns:a16="http://schemas.microsoft.com/office/drawing/2014/main" id="{96FD6FB9-CD68-47AB-A03D-06B72104AF11}"/>
              </a:ext>
            </a:extLst>
          </p:cNvPr>
          <p:cNvSpPr>
            <a:spLocks noGrp="1"/>
          </p:cNvSpPr>
          <p:nvPr>
            <p:ph type="pic" sz="quarter" idx="27"/>
          </p:nvPr>
        </p:nvSpPr>
        <p:spPr>
          <a:xfrm>
            <a:off x="-11657" y="-16298"/>
            <a:ext cx="5555640" cy="6874299"/>
          </a:xfrm>
          <a:custGeom>
            <a:avLst/>
            <a:gdLst>
              <a:gd name="connsiteX0" fmla="*/ 0 w 5555640"/>
              <a:gd name="connsiteY0" fmla="*/ 0 h 6874299"/>
              <a:gd name="connsiteX1" fmla="*/ 5555640 w 5555640"/>
              <a:gd name="connsiteY1" fmla="*/ 8960 h 6874299"/>
              <a:gd name="connsiteX2" fmla="*/ 1445237 w 5555640"/>
              <a:gd name="connsiteY2" fmla="*/ 6874299 h 6874299"/>
              <a:gd name="connsiteX3" fmla="*/ 0 w 5555640"/>
              <a:gd name="connsiteY3" fmla="*/ 6874299 h 6874299"/>
            </a:gdLst>
            <a:ahLst/>
            <a:cxnLst>
              <a:cxn ang="0">
                <a:pos x="connsiteX0" y="connsiteY0"/>
              </a:cxn>
              <a:cxn ang="0">
                <a:pos x="connsiteX1" y="connsiteY1"/>
              </a:cxn>
              <a:cxn ang="0">
                <a:pos x="connsiteX2" y="connsiteY2"/>
              </a:cxn>
              <a:cxn ang="0">
                <a:pos x="connsiteX3" y="connsiteY3"/>
              </a:cxn>
            </a:cxnLst>
            <a:rect l="l" t="t" r="r" b="b"/>
            <a:pathLst>
              <a:path w="5555640" h="6874299">
                <a:moveTo>
                  <a:pt x="0" y="0"/>
                </a:moveTo>
                <a:lnTo>
                  <a:pt x="5555640" y="8960"/>
                </a:lnTo>
                <a:lnTo>
                  <a:pt x="1445237" y="6874299"/>
                </a:lnTo>
                <a:lnTo>
                  <a:pt x="0" y="6874299"/>
                </a:lnTo>
                <a:close/>
              </a:path>
            </a:pathLst>
          </a:custGeom>
        </p:spPr>
        <p:txBody>
          <a:bodyPr wrap="square">
            <a:noAutofit/>
          </a:bodyPr>
          <a:lstStyle/>
          <a:p>
            <a:r>
              <a:rPr lang="en-US"/>
              <a:t>Click icon to add picture</a:t>
            </a:r>
            <a:endParaRPr lang="en-US" dirty="0"/>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4461307" y="4277953"/>
            <a:ext cx="2310968" cy="470424"/>
          </a:xfrm>
        </p:spPr>
        <p:txBody>
          <a:bodyPr lIns="0">
            <a:normAutofit/>
          </a:bodyPr>
          <a:lstStyle>
            <a:lvl1pPr marL="0" indent="0" algn="l">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a:lstStyle>
            <a:lvl1pPr>
              <a:defRPr>
                <a:solidFill>
                  <a:schemeClr val="tx1"/>
                </a:solidFill>
              </a:defRPr>
            </a:lvl1pPr>
          </a:lstStyle>
          <a:p>
            <a:endParaRPr lang="en-US" dirty="0"/>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a:lstStyle>
            <a:lvl1pPr>
              <a:defRPr>
                <a:solidFill>
                  <a:schemeClr val="tx1"/>
                </a:solidFill>
              </a:defRPr>
            </a:lvl1pPr>
          </a:lstStyle>
          <a:p>
            <a:fld id="{B5CEABB6-07DC-46E8-9B57-56EC44A396E5}" type="slidenum">
              <a:rPr lang="en-US" smtClean="0"/>
              <a:pPr/>
              <a:t>‹#›</a:t>
            </a:fld>
            <a:endParaRPr lang="en-US" dirty="0"/>
          </a:p>
        </p:txBody>
      </p:sp>
      <p:sp>
        <p:nvSpPr>
          <p:cNvPr id="21" name="Text Placeholder 18">
            <a:extLst>
              <a:ext uri="{FF2B5EF4-FFF2-40B4-BE49-F238E27FC236}">
                <a16:creationId xmlns:a16="http://schemas.microsoft.com/office/drawing/2014/main" id="{D9C3D27C-5291-4A1A-83AC-B52D25F43D57}"/>
              </a:ext>
            </a:extLst>
          </p:cNvPr>
          <p:cNvSpPr>
            <a:spLocks noGrp="1"/>
          </p:cNvSpPr>
          <p:nvPr>
            <p:ph type="body" sz="quarter" idx="24" hasCustomPrompt="1"/>
          </p:nvPr>
        </p:nvSpPr>
        <p:spPr>
          <a:xfrm>
            <a:off x="4156823" y="4752561"/>
            <a:ext cx="2310968" cy="470424"/>
          </a:xfrm>
        </p:spPr>
        <p:txBody>
          <a:bodyPr lIns="0">
            <a:normAutofit/>
          </a:bodyPr>
          <a:lstStyle>
            <a:lvl1pPr marL="0" indent="0" algn="l">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25" name="Text Placeholder 18">
            <a:extLst>
              <a:ext uri="{FF2B5EF4-FFF2-40B4-BE49-F238E27FC236}">
                <a16:creationId xmlns:a16="http://schemas.microsoft.com/office/drawing/2014/main" id="{2B757B2D-A738-401D-A78C-05475608F20A}"/>
              </a:ext>
            </a:extLst>
          </p:cNvPr>
          <p:cNvSpPr>
            <a:spLocks noGrp="1"/>
          </p:cNvSpPr>
          <p:nvPr>
            <p:ph type="body" sz="quarter" idx="26" hasCustomPrompt="1"/>
          </p:nvPr>
        </p:nvSpPr>
        <p:spPr>
          <a:xfrm>
            <a:off x="3869713" y="5217644"/>
            <a:ext cx="2310968" cy="470424"/>
          </a:xfrm>
        </p:spPr>
        <p:txBody>
          <a:bodyPr lIns="0">
            <a:normAutofit/>
          </a:bodyPr>
          <a:lstStyle>
            <a:lvl1pPr marL="0" indent="0" algn="l">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47" name="Text Placeholder 18">
            <a:extLst>
              <a:ext uri="{FF2B5EF4-FFF2-40B4-BE49-F238E27FC236}">
                <a16:creationId xmlns:a16="http://schemas.microsoft.com/office/drawing/2014/main" id="{AD14F11B-0FDD-41EF-8278-550F37093B15}"/>
              </a:ext>
            </a:extLst>
          </p:cNvPr>
          <p:cNvSpPr>
            <a:spLocks noGrp="1"/>
          </p:cNvSpPr>
          <p:nvPr>
            <p:ph type="body" sz="quarter" idx="29" hasCustomPrompt="1"/>
          </p:nvPr>
        </p:nvSpPr>
        <p:spPr>
          <a:xfrm>
            <a:off x="3580046" y="5673201"/>
            <a:ext cx="2310968" cy="470424"/>
          </a:xfrm>
        </p:spPr>
        <p:txBody>
          <a:bodyPr lIns="0">
            <a:normAutofit/>
          </a:bodyPr>
          <a:lstStyle>
            <a:lvl1pPr marL="0" indent="0" algn="l">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12" name="Title 1">
            <a:extLst>
              <a:ext uri="{FF2B5EF4-FFF2-40B4-BE49-F238E27FC236}">
                <a16:creationId xmlns:a16="http://schemas.microsoft.com/office/drawing/2014/main" id="{9EB2270B-D707-4103-98F1-E697CEBA718E}"/>
              </a:ext>
            </a:extLst>
          </p:cNvPr>
          <p:cNvSpPr>
            <a:spLocks noGrp="1"/>
          </p:cNvSpPr>
          <p:nvPr>
            <p:ph type="title"/>
          </p:nvPr>
        </p:nvSpPr>
        <p:spPr>
          <a:xfrm>
            <a:off x="4898571" y="3363686"/>
            <a:ext cx="3907972" cy="555171"/>
          </a:xfrm>
        </p:spPr>
        <p:txBody>
          <a:bodyPr lIns="0">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spTree>
    <p:extLst>
      <p:ext uri="{BB962C8B-B14F-4D97-AF65-F5344CB8AC3E}">
        <p14:creationId xmlns:p14="http://schemas.microsoft.com/office/powerpoint/2010/main" val="11242053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with pic S">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3583479E-F517-4F8A-9382-5B73D75104D3}"/>
              </a:ext>
            </a:extLst>
          </p:cNvPr>
          <p:cNvSpPr>
            <a:spLocks noGrp="1"/>
          </p:cNvSpPr>
          <p:nvPr>
            <p:ph type="pic" sz="quarter" idx="13"/>
          </p:nvPr>
        </p:nvSpPr>
        <p:spPr>
          <a:xfrm>
            <a:off x="6016886" y="0"/>
            <a:ext cx="6175114" cy="6858000"/>
          </a:xfrm>
          <a:custGeom>
            <a:avLst/>
            <a:gdLst>
              <a:gd name="connsiteX0" fmla="*/ 1341004 w 6175114"/>
              <a:gd name="connsiteY0" fmla="*/ 0 h 6858000"/>
              <a:gd name="connsiteX1" fmla="*/ 6175114 w 6175114"/>
              <a:gd name="connsiteY1" fmla="*/ 0 h 6858000"/>
              <a:gd name="connsiteX2" fmla="*/ 6175114 w 6175114"/>
              <a:gd name="connsiteY2" fmla="*/ 1753853 h 6858000"/>
              <a:gd name="connsiteX3" fmla="*/ 5820369 w 6175114"/>
              <a:gd name="connsiteY3" fmla="*/ 2196189 h 6858000"/>
              <a:gd name="connsiteX4" fmla="*/ 3753019 w 6175114"/>
              <a:gd name="connsiteY4" fmla="*/ 1432910 h 6858000"/>
              <a:gd name="connsiteX5" fmla="*/ 2496678 w 6175114"/>
              <a:gd name="connsiteY5" fmla="*/ 2275742 h 6858000"/>
              <a:gd name="connsiteX6" fmla="*/ 4071059 w 6175114"/>
              <a:gd name="connsiteY6" fmla="*/ 3452528 h 6858000"/>
              <a:gd name="connsiteX7" fmla="*/ 5359131 w 6175114"/>
              <a:gd name="connsiteY7" fmla="*/ 3977321 h 6858000"/>
              <a:gd name="connsiteX8" fmla="*/ 6026758 w 6175114"/>
              <a:gd name="connsiteY8" fmla="*/ 4302039 h 6858000"/>
              <a:gd name="connsiteX9" fmla="*/ 6175114 w 6175114"/>
              <a:gd name="connsiteY9" fmla="*/ 4397461 h 6858000"/>
              <a:gd name="connsiteX10" fmla="*/ 6175114 w 6175114"/>
              <a:gd name="connsiteY10" fmla="*/ 6858000 h 6858000"/>
              <a:gd name="connsiteX11" fmla="*/ 4869473 w 6175114"/>
              <a:gd name="connsiteY11" fmla="*/ 6858000 h 6858000"/>
              <a:gd name="connsiteX12" fmla="*/ 4856472 w 6175114"/>
              <a:gd name="connsiteY12" fmla="*/ 6790487 h 6858000"/>
              <a:gd name="connsiteX13" fmla="*/ 3419067 w 6175114"/>
              <a:gd name="connsiteY13" fmla="*/ 5837920 h 6858000"/>
              <a:gd name="connsiteX14" fmla="*/ 2099173 w 6175114"/>
              <a:gd name="connsiteY14" fmla="*/ 5265482 h 6858000"/>
              <a:gd name="connsiteX15" fmla="*/ 0 w 6175114"/>
              <a:gd name="connsiteY15" fmla="*/ 2434764 h 6858000"/>
              <a:gd name="connsiteX16" fmla="*/ 1315163 w 6175114"/>
              <a:gd name="connsiteY16" fmla="*/ 1627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175114" h="6858000">
                <a:moveTo>
                  <a:pt x="1341004" y="0"/>
                </a:moveTo>
                <a:lnTo>
                  <a:pt x="6175114" y="0"/>
                </a:lnTo>
                <a:lnTo>
                  <a:pt x="6175114" y="1753853"/>
                </a:lnTo>
                <a:lnTo>
                  <a:pt x="5820369" y="2196189"/>
                </a:lnTo>
                <a:cubicBezTo>
                  <a:pt x="5120645" y="1703218"/>
                  <a:pt x="4405009" y="1432910"/>
                  <a:pt x="3753019" y="1432910"/>
                </a:cubicBezTo>
                <a:cubicBezTo>
                  <a:pt x="2989739" y="1432910"/>
                  <a:pt x="2496678" y="1735039"/>
                  <a:pt x="2496678" y="2275742"/>
                </a:cubicBezTo>
                <a:cubicBezTo>
                  <a:pt x="2496678" y="2880092"/>
                  <a:pt x="3148671" y="3086756"/>
                  <a:pt x="4071059" y="3452528"/>
                </a:cubicBezTo>
                <a:lnTo>
                  <a:pt x="5359131" y="3977321"/>
                </a:lnTo>
                <a:cubicBezTo>
                  <a:pt x="5600645" y="4072737"/>
                  <a:pt x="5823711" y="4180452"/>
                  <a:pt x="6026758" y="4302039"/>
                </a:cubicBezTo>
                <a:lnTo>
                  <a:pt x="6175114" y="4397461"/>
                </a:lnTo>
                <a:lnTo>
                  <a:pt x="6175114" y="6858000"/>
                </a:lnTo>
                <a:lnTo>
                  <a:pt x="4869473" y="6858000"/>
                </a:lnTo>
                <a:lnTo>
                  <a:pt x="4856472" y="6790487"/>
                </a:lnTo>
                <a:cubicBezTo>
                  <a:pt x="4737539" y="6344090"/>
                  <a:pt x="4212235" y="6157971"/>
                  <a:pt x="3419067" y="5837920"/>
                </a:cubicBezTo>
                <a:lnTo>
                  <a:pt x="2099173" y="5265482"/>
                </a:lnTo>
                <a:cubicBezTo>
                  <a:pt x="1001854" y="4836066"/>
                  <a:pt x="0" y="3929589"/>
                  <a:pt x="0" y="2434764"/>
                </a:cubicBezTo>
                <a:cubicBezTo>
                  <a:pt x="0" y="1459726"/>
                  <a:pt x="493110" y="590353"/>
                  <a:pt x="1315163" y="16279"/>
                </a:cubicBezTo>
                <a:close/>
              </a:path>
            </a:pathLst>
          </a:custGeom>
        </p:spPr>
        <p:txBody>
          <a:bodyPr wrap="square" anchor="ctr">
            <a:noAutofit/>
          </a:bodyPr>
          <a:lstStyle>
            <a:lvl1pPr marL="0" indent="0"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983917A6-AC6D-490C-947C-C8BDB0A54B33}"/>
              </a:ext>
            </a:extLst>
          </p:cNvPr>
          <p:cNvSpPr>
            <a:spLocks noGrp="1"/>
          </p:cNvSpPr>
          <p:nvPr>
            <p:ph type="title"/>
          </p:nvPr>
        </p:nvSpPr>
        <p:spPr>
          <a:xfrm>
            <a:off x="1099456" y="3257550"/>
            <a:ext cx="4203247" cy="743744"/>
          </a:xfrm>
        </p:spPr>
        <p:txBody>
          <a:bodyPr lIns="0" anchor="t">
            <a:noAutofit/>
          </a:bodyPr>
          <a:lstStyle>
            <a:lvl1pPr>
              <a:defRPr sz="2800" cap="all" baseline="0">
                <a:solidFill>
                  <a:schemeClr val="accent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D772EF9B-97B0-4909-B1C8-B680035F9DC5}"/>
              </a:ext>
            </a:extLst>
          </p:cNvPr>
          <p:cNvSpPr>
            <a:spLocks noGrp="1"/>
          </p:cNvSpPr>
          <p:nvPr>
            <p:ph idx="1"/>
          </p:nvPr>
        </p:nvSpPr>
        <p:spPr>
          <a:xfrm>
            <a:off x="1099456" y="4238625"/>
            <a:ext cx="4203247" cy="1800225"/>
          </a:xfrm>
        </p:spPr>
        <p:txBody>
          <a:bodyPr lIns="0">
            <a:normAutofit/>
          </a:bodyPr>
          <a:lstStyle>
            <a:lvl1pPr marL="0" indent="0">
              <a:lnSpc>
                <a:spcPct val="150000"/>
              </a:lnSpc>
              <a:buNone/>
              <a:defRPr sz="1200"/>
            </a:lvl1pPr>
          </a:lstStyle>
          <a:p>
            <a:pPr lvl="0"/>
            <a:r>
              <a:rPr lang="en-US"/>
              <a:t>Click to edit Master text styles</a:t>
            </a:r>
          </a:p>
        </p:txBody>
      </p:sp>
      <p:sp>
        <p:nvSpPr>
          <p:cNvPr id="4" name="Date Placeholder 3">
            <a:extLst>
              <a:ext uri="{FF2B5EF4-FFF2-40B4-BE49-F238E27FC236}">
                <a16:creationId xmlns:a16="http://schemas.microsoft.com/office/drawing/2014/main" id="{241881D0-A955-463B-814E-4977DB443F87}"/>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660B6947-085B-4130-82A4-5D464A42F85F}"/>
              </a:ext>
            </a:extLst>
          </p:cNvPr>
          <p:cNvSpPr>
            <a:spLocks noGrp="1"/>
          </p:cNvSpPr>
          <p:nvPr>
            <p:ph type="ftr" sz="quarter" idx="11"/>
          </p:nvPr>
        </p:nvSpPr>
        <p:spPr/>
        <p:txBody>
          <a:bodyPr/>
          <a:lstStyle/>
          <a:p>
            <a:r>
              <a:rPr lang="en-US" dirty="0"/>
              <a:t>Pitch deck</a:t>
            </a:r>
          </a:p>
        </p:txBody>
      </p:sp>
      <p:sp>
        <p:nvSpPr>
          <p:cNvPr id="6" name="Slide Number Placeholder 5">
            <a:extLst>
              <a:ext uri="{FF2B5EF4-FFF2-40B4-BE49-F238E27FC236}">
                <a16:creationId xmlns:a16="http://schemas.microsoft.com/office/drawing/2014/main" id="{ABD21287-635C-42C2-8343-AB4B83FB3B76}"/>
              </a:ext>
            </a:extLst>
          </p:cNvPr>
          <p:cNvSpPr>
            <a:spLocks noGrp="1"/>
          </p:cNvSpPr>
          <p:nvPr>
            <p:ph type="sldNum" sz="quarter" idx="12"/>
          </p:nvPr>
        </p:nvSpPr>
        <p:spPr/>
        <p:txBody>
          <a:bodyPr/>
          <a:lstStyle>
            <a:lvl1pPr>
              <a:defRPr>
                <a:solidFill>
                  <a:schemeClr val="tx1"/>
                </a:solidFill>
              </a:defRPr>
            </a:lvl1pPr>
          </a:lstStyle>
          <a:p>
            <a:fld id="{9FF96520-E4CE-4EAD-8ABF-1D2297D6B3AA}" type="slidenum">
              <a:rPr lang="en-US" smtClean="0"/>
              <a:pPr/>
              <a:t>‹#›</a:t>
            </a:fld>
            <a:endParaRPr lang="en-US" dirty="0"/>
          </a:p>
        </p:txBody>
      </p:sp>
      <p:cxnSp>
        <p:nvCxnSpPr>
          <p:cNvPr id="31" name="Straight Connector 30">
            <a:extLst>
              <a:ext uri="{FF2B5EF4-FFF2-40B4-BE49-F238E27FC236}">
                <a16:creationId xmlns:a16="http://schemas.microsoft.com/office/drawing/2014/main" id="{6BF3408D-E369-4A9E-ABF8-0D643DDD2F9A}"/>
              </a:ext>
            </a:extLst>
          </p:cNvPr>
          <p:cNvCxnSpPr>
            <a:cxnSpLocks/>
          </p:cNvCxnSpPr>
          <p:nvPr userDrawn="1"/>
        </p:nvCxnSpPr>
        <p:spPr>
          <a:xfrm>
            <a:off x="1121228" y="0"/>
            <a:ext cx="0" cy="30480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09788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ix content">
    <p:spTree>
      <p:nvGrpSpPr>
        <p:cNvPr id="1" name=""/>
        <p:cNvGrpSpPr/>
        <p:nvPr/>
      </p:nvGrpSpPr>
      <p:grpSpPr>
        <a:xfrm>
          <a:off x="0" y="0"/>
          <a:ext cx="0" cy="0"/>
          <a:chOff x="0" y="0"/>
          <a:chExt cx="0" cy="0"/>
        </a:xfrm>
      </p:grpSpPr>
      <p:sp>
        <p:nvSpPr>
          <p:cNvPr id="15" name="Text Placeholder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1034186" y="2903538"/>
            <a:ext cx="3104198" cy="345475"/>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1034141" y="3249013"/>
            <a:ext cx="3103493" cy="866401"/>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31" name="Text Placeholder 15">
            <a:extLst>
              <a:ext uri="{FF2B5EF4-FFF2-40B4-BE49-F238E27FC236}">
                <a16:creationId xmlns:a16="http://schemas.microsoft.com/office/drawing/2014/main" id="{87DD41A9-B6B3-48D9-A3A6-831B39C9158C}"/>
              </a:ext>
            </a:extLst>
          </p:cNvPr>
          <p:cNvSpPr>
            <a:spLocks noGrp="1"/>
          </p:cNvSpPr>
          <p:nvPr>
            <p:ph type="body" sz="quarter" idx="16" hasCustomPrompt="1"/>
          </p:nvPr>
        </p:nvSpPr>
        <p:spPr>
          <a:xfrm>
            <a:off x="4641894" y="2903538"/>
            <a:ext cx="310419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Click to add subtitle</a:t>
            </a:r>
          </a:p>
        </p:txBody>
      </p:sp>
      <p:sp>
        <p:nvSpPr>
          <p:cNvPr id="32" name="Text Placeholder 18">
            <a:extLst>
              <a:ext uri="{FF2B5EF4-FFF2-40B4-BE49-F238E27FC236}">
                <a16:creationId xmlns:a16="http://schemas.microsoft.com/office/drawing/2014/main" id="{FB791E68-EDF5-4CC2-8774-A27AEF1D25E6}"/>
              </a:ext>
            </a:extLst>
          </p:cNvPr>
          <p:cNvSpPr>
            <a:spLocks noGrp="1"/>
          </p:cNvSpPr>
          <p:nvPr>
            <p:ph type="body" sz="quarter" idx="17" hasCustomPrompt="1"/>
          </p:nvPr>
        </p:nvSpPr>
        <p:spPr>
          <a:xfrm>
            <a:off x="4642223" y="3249013"/>
            <a:ext cx="3103493" cy="866401"/>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33" name="Text Placeholder 15">
            <a:extLst>
              <a:ext uri="{FF2B5EF4-FFF2-40B4-BE49-F238E27FC236}">
                <a16:creationId xmlns:a16="http://schemas.microsoft.com/office/drawing/2014/main" id="{AA224F82-7E0C-4EBF-97D3-132481DBCDA9}"/>
              </a:ext>
            </a:extLst>
          </p:cNvPr>
          <p:cNvSpPr>
            <a:spLocks noGrp="1"/>
          </p:cNvSpPr>
          <p:nvPr>
            <p:ph type="body" sz="quarter" idx="18" hasCustomPrompt="1"/>
          </p:nvPr>
        </p:nvSpPr>
        <p:spPr>
          <a:xfrm>
            <a:off x="8249601" y="2903538"/>
            <a:ext cx="310419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34" name="Text Placeholder 18">
            <a:extLst>
              <a:ext uri="{FF2B5EF4-FFF2-40B4-BE49-F238E27FC236}">
                <a16:creationId xmlns:a16="http://schemas.microsoft.com/office/drawing/2014/main" id="{699D24C6-4AFB-4222-8E0C-4D11CD9C0FF7}"/>
              </a:ext>
            </a:extLst>
          </p:cNvPr>
          <p:cNvSpPr>
            <a:spLocks noGrp="1"/>
          </p:cNvSpPr>
          <p:nvPr>
            <p:ph type="body" sz="quarter" idx="19" hasCustomPrompt="1"/>
          </p:nvPr>
        </p:nvSpPr>
        <p:spPr>
          <a:xfrm>
            <a:off x="8250305" y="3249013"/>
            <a:ext cx="3103493" cy="866401"/>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2" name="Title 1">
            <a:extLst>
              <a:ext uri="{FF2B5EF4-FFF2-40B4-BE49-F238E27FC236}">
                <a16:creationId xmlns:a16="http://schemas.microsoft.com/office/drawing/2014/main" id="{EDD6B45A-9FA0-4D2A-8BEF-4709BD5C14CA}"/>
              </a:ext>
            </a:extLst>
          </p:cNvPr>
          <p:cNvSpPr>
            <a:spLocks noGrp="1"/>
          </p:cNvSpPr>
          <p:nvPr>
            <p:ph type="title"/>
          </p:nvPr>
        </p:nvSpPr>
        <p:spPr>
          <a:xfrm>
            <a:off x="1034142" y="1110286"/>
            <a:ext cx="10515600" cy="924808"/>
          </a:xfrm>
        </p:spPr>
        <p:txBody>
          <a:bodyPr lIns="0">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a:lstStyle/>
          <a:p>
            <a:endParaRPr lang="en-US" dirty="0"/>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a:lstStyle/>
          <a:p>
            <a:fld id="{B5CEABB6-07DC-46E8-9B57-56EC44A396E5}" type="slidenum">
              <a:rPr lang="en-US" smtClean="0"/>
              <a:t>‹#›</a:t>
            </a:fld>
            <a:endParaRPr lang="en-US" dirty="0"/>
          </a:p>
        </p:txBody>
      </p:sp>
      <p:sp>
        <p:nvSpPr>
          <p:cNvPr id="12" name="Text Placeholder 15">
            <a:extLst>
              <a:ext uri="{FF2B5EF4-FFF2-40B4-BE49-F238E27FC236}">
                <a16:creationId xmlns:a16="http://schemas.microsoft.com/office/drawing/2014/main" id="{6CB12E29-CEAA-4595-B65C-5BE0B527CD43}"/>
              </a:ext>
            </a:extLst>
          </p:cNvPr>
          <p:cNvSpPr>
            <a:spLocks noGrp="1"/>
          </p:cNvSpPr>
          <p:nvPr>
            <p:ph type="body" sz="quarter" idx="23" hasCustomPrompt="1"/>
          </p:nvPr>
        </p:nvSpPr>
        <p:spPr>
          <a:xfrm>
            <a:off x="1033811" y="4551950"/>
            <a:ext cx="310419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13" name="Text Placeholder 18">
            <a:extLst>
              <a:ext uri="{FF2B5EF4-FFF2-40B4-BE49-F238E27FC236}">
                <a16:creationId xmlns:a16="http://schemas.microsoft.com/office/drawing/2014/main" id="{9A5A9E4A-8FA1-4B1A-86F3-162A0ED25FF5}"/>
              </a:ext>
            </a:extLst>
          </p:cNvPr>
          <p:cNvSpPr>
            <a:spLocks noGrp="1"/>
          </p:cNvSpPr>
          <p:nvPr>
            <p:ph type="body" sz="quarter" idx="24" hasCustomPrompt="1"/>
          </p:nvPr>
        </p:nvSpPr>
        <p:spPr>
          <a:xfrm>
            <a:off x="1033766" y="4897425"/>
            <a:ext cx="3103493" cy="866401"/>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14" name="Text Placeholder 15">
            <a:extLst>
              <a:ext uri="{FF2B5EF4-FFF2-40B4-BE49-F238E27FC236}">
                <a16:creationId xmlns:a16="http://schemas.microsoft.com/office/drawing/2014/main" id="{1656AF90-4012-4B9E-81A7-2796EE40AEAF}"/>
              </a:ext>
            </a:extLst>
          </p:cNvPr>
          <p:cNvSpPr>
            <a:spLocks noGrp="1"/>
          </p:cNvSpPr>
          <p:nvPr>
            <p:ph type="body" sz="quarter" idx="25" hasCustomPrompt="1"/>
          </p:nvPr>
        </p:nvSpPr>
        <p:spPr>
          <a:xfrm>
            <a:off x="4641519" y="4551950"/>
            <a:ext cx="310419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Click to add subtitle</a:t>
            </a:r>
          </a:p>
        </p:txBody>
      </p:sp>
      <p:sp>
        <p:nvSpPr>
          <p:cNvPr id="16" name="Text Placeholder 18">
            <a:extLst>
              <a:ext uri="{FF2B5EF4-FFF2-40B4-BE49-F238E27FC236}">
                <a16:creationId xmlns:a16="http://schemas.microsoft.com/office/drawing/2014/main" id="{E34BCA93-D058-4D61-BAE5-2671E1572376}"/>
              </a:ext>
            </a:extLst>
          </p:cNvPr>
          <p:cNvSpPr>
            <a:spLocks noGrp="1"/>
          </p:cNvSpPr>
          <p:nvPr>
            <p:ph type="body" sz="quarter" idx="26" hasCustomPrompt="1"/>
          </p:nvPr>
        </p:nvSpPr>
        <p:spPr>
          <a:xfrm>
            <a:off x="4641848" y="4897425"/>
            <a:ext cx="3103493" cy="866401"/>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18" name="Text Placeholder 15">
            <a:extLst>
              <a:ext uri="{FF2B5EF4-FFF2-40B4-BE49-F238E27FC236}">
                <a16:creationId xmlns:a16="http://schemas.microsoft.com/office/drawing/2014/main" id="{0BE8C5BE-9959-40C7-83C2-546EBFBC1414}"/>
              </a:ext>
            </a:extLst>
          </p:cNvPr>
          <p:cNvSpPr>
            <a:spLocks noGrp="1"/>
          </p:cNvSpPr>
          <p:nvPr>
            <p:ph type="body" sz="quarter" idx="27" hasCustomPrompt="1"/>
          </p:nvPr>
        </p:nvSpPr>
        <p:spPr>
          <a:xfrm>
            <a:off x="8249226" y="4551950"/>
            <a:ext cx="310419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19" name="Text Placeholder 18">
            <a:extLst>
              <a:ext uri="{FF2B5EF4-FFF2-40B4-BE49-F238E27FC236}">
                <a16:creationId xmlns:a16="http://schemas.microsoft.com/office/drawing/2014/main" id="{5FC20880-2D17-4854-A424-DED10A8A8D36}"/>
              </a:ext>
            </a:extLst>
          </p:cNvPr>
          <p:cNvSpPr>
            <a:spLocks noGrp="1"/>
          </p:cNvSpPr>
          <p:nvPr>
            <p:ph type="body" sz="quarter" idx="28" hasCustomPrompt="1"/>
          </p:nvPr>
        </p:nvSpPr>
        <p:spPr>
          <a:xfrm>
            <a:off x="8249930" y="4897425"/>
            <a:ext cx="3103493" cy="866401"/>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cxnSp>
        <p:nvCxnSpPr>
          <p:cNvPr id="7" name="Straight Connector 6">
            <a:extLst>
              <a:ext uri="{FF2B5EF4-FFF2-40B4-BE49-F238E27FC236}">
                <a16:creationId xmlns:a16="http://schemas.microsoft.com/office/drawing/2014/main" id="{F87A579D-F737-4350-8205-BCA37BAFE1AB}"/>
              </a:ext>
            </a:extLst>
          </p:cNvPr>
          <p:cNvCxnSpPr>
            <a:cxnSpLocks/>
          </p:cNvCxnSpPr>
          <p:nvPr userDrawn="1"/>
        </p:nvCxnSpPr>
        <p:spPr>
          <a:xfrm>
            <a:off x="1121228" y="0"/>
            <a:ext cx="0" cy="1110286"/>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730037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1 column">
    <p:spTree>
      <p:nvGrpSpPr>
        <p:cNvPr id="1" name=""/>
        <p:cNvGrpSpPr/>
        <p:nvPr/>
      </p:nvGrpSpPr>
      <p:grpSpPr>
        <a:xfrm>
          <a:off x="0" y="0"/>
          <a:ext cx="0" cy="0"/>
          <a:chOff x="0" y="0"/>
          <a:chExt cx="0" cy="0"/>
        </a:xfrm>
      </p:grpSpPr>
      <p:sp>
        <p:nvSpPr>
          <p:cNvPr id="15" name="Text Placeholder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4450921" y="2145859"/>
            <a:ext cx="5042568" cy="345473"/>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4450922" y="2491335"/>
            <a:ext cx="5041422"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2" name="Title 1">
            <a:extLst>
              <a:ext uri="{FF2B5EF4-FFF2-40B4-BE49-F238E27FC236}">
                <a16:creationId xmlns:a16="http://schemas.microsoft.com/office/drawing/2014/main" id="{EDD6B45A-9FA0-4D2A-8BEF-4709BD5C14CA}"/>
              </a:ext>
            </a:extLst>
          </p:cNvPr>
          <p:cNvSpPr>
            <a:spLocks noGrp="1"/>
          </p:cNvSpPr>
          <p:nvPr>
            <p:ph type="title"/>
          </p:nvPr>
        </p:nvSpPr>
        <p:spPr>
          <a:xfrm>
            <a:off x="1034142" y="419184"/>
            <a:ext cx="2362200" cy="1110286"/>
          </a:xfrm>
        </p:spPr>
        <p:txBody>
          <a:bodyPr lIns="0" anchor="b">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a:lstStyle/>
          <a:p>
            <a:endParaRPr lang="en-US" dirty="0"/>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a:lstStyle/>
          <a:p>
            <a:fld id="{B5CEABB6-07DC-46E8-9B57-56EC44A396E5}" type="slidenum">
              <a:rPr lang="en-US" smtClean="0"/>
              <a:t>‹#›</a:t>
            </a:fld>
            <a:endParaRPr lang="en-US" dirty="0"/>
          </a:p>
        </p:txBody>
      </p:sp>
      <p:sp>
        <p:nvSpPr>
          <p:cNvPr id="20" name="Text Placeholder 15">
            <a:extLst>
              <a:ext uri="{FF2B5EF4-FFF2-40B4-BE49-F238E27FC236}">
                <a16:creationId xmlns:a16="http://schemas.microsoft.com/office/drawing/2014/main" id="{E6C37A20-957D-4B0B-AC33-7DD21D99A658}"/>
              </a:ext>
            </a:extLst>
          </p:cNvPr>
          <p:cNvSpPr>
            <a:spLocks noGrp="1"/>
          </p:cNvSpPr>
          <p:nvPr>
            <p:ph type="body" sz="quarter" idx="23" hasCustomPrompt="1"/>
          </p:nvPr>
        </p:nvSpPr>
        <p:spPr>
          <a:xfrm>
            <a:off x="4450921" y="3198051"/>
            <a:ext cx="504256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21" name="Text Placeholder 18">
            <a:extLst>
              <a:ext uri="{FF2B5EF4-FFF2-40B4-BE49-F238E27FC236}">
                <a16:creationId xmlns:a16="http://schemas.microsoft.com/office/drawing/2014/main" id="{D9C3D27C-5291-4A1A-83AC-B52D25F43D57}"/>
              </a:ext>
            </a:extLst>
          </p:cNvPr>
          <p:cNvSpPr>
            <a:spLocks noGrp="1"/>
          </p:cNvSpPr>
          <p:nvPr>
            <p:ph type="body" sz="quarter" idx="24" hasCustomPrompt="1"/>
          </p:nvPr>
        </p:nvSpPr>
        <p:spPr>
          <a:xfrm>
            <a:off x="4450922" y="3543527"/>
            <a:ext cx="5041422"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24" name="Text Placeholder 15">
            <a:extLst>
              <a:ext uri="{FF2B5EF4-FFF2-40B4-BE49-F238E27FC236}">
                <a16:creationId xmlns:a16="http://schemas.microsoft.com/office/drawing/2014/main" id="{BD09685A-53BF-4E9B-BD7F-C77B60165D24}"/>
              </a:ext>
            </a:extLst>
          </p:cNvPr>
          <p:cNvSpPr>
            <a:spLocks noGrp="1"/>
          </p:cNvSpPr>
          <p:nvPr>
            <p:ph type="body" sz="quarter" idx="25" hasCustomPrompt="1"/>
          </p:nvPr>
        </p:nvSpPr>
        <p:spPr>
          <a:xfrm>
            <a:off x="4450921" y="5302434"/>
            <a:ext cx="504256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25" name="Text Placeholder 18">
            <a:extLst>
              <a:ext uri="{FF2B5EF4-FFF2-40B4-BE49-F238E27FC236}">
                <a16:creationId xmlns:a16="http://schemas.microsoft.com/office/drawing/2014/main" id="{2B757B2D-A738-401D-A78C-05475608F20A}"/>
              </a:ext>
            </a:extLst>
          </p:cNvPr>
          <p:cNvSpPr>
            <a:spLocks noGrp="1"/>
          </p:cNvSpPr>
          <p:nvPr>
            <p:ph type="body" sz="quarter" idx="26" hasCustomPrompt="1"/>
          </p:nvPr>
        </p:nvSpPr>
        <p:spPr>
          <a:xfrm>
            <a:off x="4450922" y="5647910"/>
            <a:ext cx="5041422"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28" name="Text Placeholder 15">
            <a:extLst>
              <a:ext uri="{FF2B5EF4-FFF2-40B4-BE49-F238E27FC236}">
                <a16:creationId xmlns:a16="http://schemas.microsoft.com/office/drawing/2014/main" id="{AE158F00-CB9F-4C14-B6F0-47E4F7019127}"/>
              </a:ext>
            </a:extLst>
          </p:cNvPr>
          <p:cNvSpPr>
            <a:spLocks noGrp="1"/>
          </p:cNvSpPr>
          <p:nvPr>
            <p:ph type="body" sz="quarter" idx="27" hasCustomPrompt="1"/>
          </p:nvPr>
        </p:nvSpPr>
        <p:spPr>
          <a:xfrm>
            <a:off x="4450921" y="4250243"/>
            <a:ext cx="504256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29" name="Text Placeholder 18">
            <a:extLst>
              <a:ext uri="{FF2B5EF4-FFF2-40B4-BE49-F238E27FC236}">
                <a16:creationId xmlns:a16="http://schemas.microsoft.com/office/drawing/2014/main" id="{07878182-5985-41C8-B69F-9DB9EC1313F4}"/>
              </a:ext>
            </a:extLst>
          </p:cNvPr>
          <p:cNvSpPr>
            <a:spLocks noGrp="1"/>
          </p:cNvSpPr>
          <p:nvPr>
            <p:ph type="body" sz="quarter" idx="28" hasCustomPrompt="1"/>
          </p:nvPr>
        </p:nvSpPr>
        <p:spPr>
          <a:xfrm>
            <a:off x="4450922" y="4595719"/>
            <a:ext cx="5041422"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cxnSp>
        <p:nvCxnSpPr>
          <p:cNvPr id="6" name="Straight Connector 5">
            <a:extLst>
              <a:ext uri="{FF2B5EF4-FFF2-40B4-BE49-F238E27FC236}">
                <a16:creationId xmlns:a16="http://schemas.microsoft.com/office/drawing/2014/main" id="{CF8873A5-9160-4B79-B9CB-CBE583030B0E}"/>
              </a:ext>
            </a:extLst>
          </p:cNvPr>
          <p:cNvCxnSpPr>
            <a:cxnSpLocks/>
          </p:cNvCxnSpPr>
          <p:nvPr userDrawn="1"/>
        </p:nvCxnSpPr>
        <p:spPr>
          <a:xfrm>
            <a:off x="3766456" y="-16561"/>
            <a:ext cx="0" cy="6874561"/>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E4D9D5EA-266D-4541-BA3F-22BC31AAB6AA}"/>
              </a:ext>
            </a:extLst>
          </p:cNvPr>
          <p:cNvCxnSpPr/>
          <p:nvPr userDrawn="1"/>
        </p:nvCxnSpPr>
        <p:spPr>
          <a:xfrm>
            <a:off x="-1" y="1676400"/>
            <a:ext cx="12191999" cy="0"/>
          </a:xfrm>
          <a:prstGeom prst="line">
            <a:avLst/>
          </a:prstGeom>
          <a:ln w="190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48805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Image, and 3 content">
    <p:spTree>
      <p:nvGrpSpPr>
        <p:cNvPr id="1" name=""/>
        <p:cNvGrpSpPr/>
        <p:nvPr/>
      </p:nvGrpSpPr>
      <p:grpSpPr>
        <a:xfrm>
          <a:off x="0" y="0"/>
          <a:ext cx="0" cy="0"/>
          <a:chOff x="0" y="0"/>
          <a:chExt cx="0" cy="0"/>
        </a:xfrm>
      </p:grpSpPr>
      <p:sp>
        <p:nvSpPr>
          <p:cNvPr id="31" name="Picture Placeholder 30">
            <a:extLst>
              <a:ext uri="{FF2B5EF4-FFF2-40B4-BE49-F238E27FC236}">
                <a16:creationId xmlns:a16="http://schemas.microsoft.com/office/drawing/2014/main" id="{A2B5F8DD-B338-48F8-9DF4-E1A31DFCB5B4}"/>
              </a:ext>
            </a:extLst>
          </p:cNvPr>
          <p:cNvSpPr>
            <a:spLocks noGrp="1"/>
          </p:cNvSpPr>
          <p:nvPr>
            <p:ph type="pic" sz="quarter" idx="27"/>
          </p:nvPr>
        </p:nvSpPr>
        <p:spPr>
          <a:xfrm>
            <a:off x="2" y="0"/>
            <a:ext cx="6694955" cy="6858000"/>
          </a:xfrm>
          <a:custGeom>
            <a:avLst/>
            <a:gdLst>
              <a:gd name="connsiteX0" fmla="*/ 0 w 6694955"/>
              <a:gd name="connsiteY0" fmla="*/ 0 h 6858000"/>
              <a:gd name="connsiteX1" fmla="*/ 6694955 w 6694955"/>
              <a:gd name="connsiteY1" fmla="*/ 0 h 6858000"/>
              <a:gd name="connsiteX2" fmla="*/ 2589160 w 6694955"/>
              <a:gd name="connsiteY2" fmla="*/ 6857732 h 6858000"/>
              <a:gd name="connsiteX3" fmla="*/ 0 w 6694955"/>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694955" h="6858000">
                <a:moveTo>
                  <a:pt x="0" y="0"/>
                </a:moveTo>
                <a:lnTo>
                  <a:pt x="6694955" y="0"/>
                </a:lnTo>
                <a:lnTo>
                  <a:pt x="2589160" y="6857732"/>
                </a:lnTo>
                <a:lnTo>
                  <a:pt x="0" y="6858000"/>
                </a:lnTo>
                <a:close/>
              </a:path>
            </a:pathLst>
          </a:custGeom>
        </p:spPr>
        <p:txBody>
          <a:bodyPr wrap="square">
            <a:noAutofit/>
          </a:bodyPr>
          <a:lstStyle/>
          <a:p>
            <a:r>
              <a:rPr lang="en-US"/>
              <a:t>Click icon to add picture</a:t>
            </a:r>
            <a:endParaRPr lang="en-US" dirty="0"/>
          </a:p>
        </p:txBody>
      </p:sp>
      <p:sp>
        <p:nvSpPr>
          <p:cNvPr id="15" name="Text Placeholder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6144768" y="2069658"/>
            <a:ext cx="5042568" cy="345476"/>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dirty="0"/>
              <a:t>Click to add subtitle</a:t>
            </a:r>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6144768" y="2415134"/>
            <a:ext cx="5041422"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2" name="Title 1">
            <a:extLst>
              <a:ext uri="{FF2B5EF4-FFF2-40B4-BE49-F238E27FC236}">
                <a16:creationId xmlns:a16="http://schemas.microsoft.com/office/drawing/2014/main" id="{EDD6B45A-9FA0-4D2A-8BEF-4709BD5C14CA}"/>
              </a:ext>
            </a:extLst>
          </p:cNvPr>
          <p:cNvSpPr>
            <a:spLocks noGrp="1"/>
          </p:cNvSpPr>
          <p:nvPr>
            <p:ph type="title"/>
          </p:nvPr>
        </p:nvSpPr>
        <p:spPr>
          <a:xfrm>
            <a:off x="6971633" y="690928"/>
            <a:ext cx="4501910" cy="732282"/>
          </a:xfrm>
        </p:spPr>
        <p:txBody>
          <a:bodyPr lIns="0" anchor="b">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a:lstStyle>
            <a:lvl1pPr>
              <a:defRPr>
                <a:solidFill>
                  <a:schemeClr val="tx1"/>
                </a:solidFill>
              </a:defRPr>
            </a:lvl1pPr>
          </a:lstStyle>
          <a:p>
            <a:endParaRPr lang="en-US" dirty="0"/>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a:lstStyle/>
          <a:p>
            <a:fld id="{B5CEABB6-07DC-46E8-9B57-56EC44A396E5}" type="slidenum">
              <a:rPr lang="en-US" smtClean="0"/>
              <a:t>‹#›</a:t>
            </a:fld>
            <a:endParaRPr lang="en-US" dirty="0"/>
          </a:p>
        </p:txBody>
      </p:sp>
      <p:sp>
        <p:nvSpPr>
          <p:cNvPr id="20" name="Text Placeholder 15">
            <a:extLst>
              <a:ext uri="{FF2B5EF4-FFF2-40B4-BE49-F238E27FC236}">
                <a16:creationId xmlns:a16="http://schemas.microsoft.com/office/drawing/2014/main" id="{E6C37A20-957D-4B0B-AC33-7DD21D99A658}"/>
              </a:ext>
            </a:extLst>
          </p:cNvPr>
          <p:cNvSpPr>
            <a:spLocks noGrp="1"/>
          </p:cNvSpPr>
          <p:nvPr>
            <p:ph type="body" sz="quarter" idx="23" hasCustomPrompt="1"/>
          </p:nvPr>
        </p:nvSpPr>
        <p:spPr>
          <a:xfrm>
            <a:off x="5300006" y="3587638"/>
            <a:ext cx="504256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dirty="0"/>
              <a:t>Click to add subtitle</a:t>
            </a:r>
          </a:p>
        </p:txBody>
      </p:sp>
      <p:sp>
        <p:nvSpPr>
          <p:cNvPr id="21" name="Text Placeholder 18">
            <a:extLst>
              <a:ext uri="{FF2B5EF4-FFF2-40B4-BE49-F238E27FC236}">
                <a16:creationId xmlns:a16="http://schemas.microsoft.com/office/drawing/2014/main" id="{D9C3D27C-5291-4A1A-83AC-B52D25F43D57}"/>
              </a:ext>
            </a:extLst>
          </p:cNvPr>
          <p:cNvSpPr>
            <a:spLocks noGrp="1"/>
          </p:cNvSpPr>
          <p:nvPr>
            <p:ph type="body" sz="quarter" idx="24" hasCustomPrompt="1"/>
          </p:nvPr>
        </p:nvSpPr>
        <p:spPr>
          <a:xfrm>
            <a:off x="5300007" y="3933114"/>
            <a:ext cx="5041422"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dirty="0"/>
              <a:t>Click to add text</a:t>
            </a:r>
          </a:p>
        </p:txBody>
      </p:sp>
      <p:sp>
        <p:nvSpPr>
          <p:cNvPr id="24" name="Text Placeholder 15">
            <a:extLst>
              <a:ext uri="{FF2B5EF4-FFF2-40B4-BE49-F238E27FC236}">
                <a16:creationId xmlns:a16="http://schemas.microsoft.com/office/drawing/2014/main" id="{BD09685A-53BF-4E9B-BD7F-C77B60165D24}"/>
              </a:ext>
            </a:extLst>
          </p:cNvPr>
          <p:cNvSpPr>
            <a:spLocks noGrp="1"/>
          </p:cNvSpPr>
          <p:nvPr>
            <p:ph type="body" sz="quarter" idx="25" hasCustomPrompt="1"/>
          </p:nvPr>
        </p:nvSpPr>
        <p:spPr>
          <a:xfrm>
            <a:off x="4398264" y="5105618"/>
            <a:ext cx="504256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dirty="0"/>
              <a:t>Click to add subtitle</a:t>
            </a:r>
          </a:p>
        </p:txBody>
      </p:sp>
      <p:sp>
        <p:nvSpPr>
          <p:cNvPr id="25" name="Text Placeholder 18">
            <a:extLst>
              <a:ext uri="{FF2B5EF4-FFF2-40B4-BE49-F238E27FC236}">
                <a16:creationId xmlns:a16="http://schemas.microsoft.com/office/drawing/2014/main" id="{2B757B2D-A738-401D-A78C-05475608F20A}"/>
              </a:ext>
            </a:extLst>
          </p:cNvPr>
          <p:cNvSpPr>
            <a:spLocks noGrp="1"/>
          </p:cNvSpPr>
          <p:nvPr>
            <p:ph type="body" sz="quarter" idx="26" hasCustomPrompt="1"/>
          </p:nvPr>
        </p:nvSpPr>
        <p:spPr>
          <a:xfrm>
            <a:off x="4398264" y="5451094"/>
            <a:ext cx="5041422"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Tree>
    <p:extLst>
      <p:ext uri="{BB962C8B-B14F-4D97-AF65-F5344CB8AC3E}">
        <p14:creationId xmlns:p14="http://schemas.microsoft.com/office/powerpoint/2010/main" val="26427358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with pic T">
    <p:spTree>
      <p:nvGrpSpPr>
        <p:cNvPr id="1" name=""/>
        <p:cNvGrpSpPr/>
        <p:nvPr/>
      </p:nvGrpSpPr>
      <p:grpSpPr>
        <a:xfrm>
          <a:off x="0" y="0"/>
          <a:ext cx="0" cy="0"/>
          <a:chOff x="0" y="0"/>
          <a:chExt cx="0" cy="0"/>
        </a:xfrm>
      </p:grpSpPr>
      <p:sp>
        <p:nvSpPr>
          <p:cNvPr id="40" name="Picture Placeholder 39">
            <a:extLst>
              <a:ext uri="{FF2B5EF4-FFF2-40B4-BE49-F238E27FC236}">
                <a16:creationId xmlns:a16="http://schemas.microsoft.com/office/drawing/2014/main" id="{F5EB3F05-D570-4C10-88F4-F6BC15CF1F31}"/>
              </a:ext>
            </a:extLst>
          </p:cNvPr>
          <p:cNvSpPr>
            <a:spLocks noGrp="1"/>
          </p:cNvSpPr>
          <p:nvPr>
            <p:ph type="pic" sz="quarter" idx="13"/>
          </p:nvPr>
        </p:nvSpPr>
        <p:spPr>
          <a:xfrm>
            <a:off x="1" y="-12700"/>
            <a:ext cx="7080595" cy="6870700"/>
          </a:xfrm>
          <a:custGeom>
            <a:avLst/>
            <a:gdLst>
              <a:gd name="connsiteX0" fmla="*/ 0 w 7080595"/>
              <a:gd name="connsiteY0" fmla="*/ 0 h 6870700"/>
              <a:gd name="connsiteX1" fmla="*/ 7080595 w 7080595"/>
              <a:gd name="connsiteY1" fmla="*/ 0 h 6870700"/>
              <a:gd name="connsiteX2" fmla="*/ 7080595 w 7080595"/>
              <a:gd name="connsiteY2" fmla="*/ 1883211 h 6870700"/>
              <a:gd name="connsiteX3" fmla="*/ 4515477 w 7080595"/>
              <a:gd name="connsiteY3" fmla="*/ 1883211 h 6870700"/>
              <a:gd name="connsiteX4" fmla="*/ 4515477 w 7080595"/>
              <a:gd name="connsiteY4" fmla="*/ 6870700 h 6870700"/>
              <a:gd name="connsiteX5" fmla="*/ 2269215 w 7080595"/>
              <a:gd name="connsiteY5" fmla="*/ 6870700 h 6870700"/>
              <a:gd name="connsiteX6" fmla="*/ 2269215 w 7080595"/>
              <a:gd name="connsiteY6" fmla="*/ 1883211 h 6870700"/>
              <a:gd name="connsiteX7" fmla="*/ 0 w 7080595"/>
              <a:gd name="connsiteY7" fmla="*/ 1883211 h 6870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080595" h="6870700">
                <a:moveTo>
                  <a:pt x="0" y="0"/>
                </a:moveTo>
                <a:lnTo>
                  <a:pt x="7080595" y="0"/>
                </a:lnTo>
                <a:lnTo>
                  <a:pt x="7080595" y="1883211"/>
                </a:lnTo>
                <a:lnTo>
                  <a:pt x="4515477" y="1883211"/>
                </a:lnTo>
                <a:lnTo>
                  <a:pt x="4515477" y="6870700"/>
                </a:lnTo>
                <a:lnTo>
                  <a:pt x="2269215" y="6870700"/>
                </a:lnTo>
                <a:lnTo>
                  <a:pt x="2269215" y="1883211"/>
                </a:lnTo>
                <a:lnTo>
                  <a:pt x="0" y="1883211"/>
                </a:lnTo>
                <a:close/>
              </a:path>
            </a:pathLst>
          </a:custGeom>
        </p:spPr>
        <p:txBody>
          <a:bodyPr wrap="square">
            <a:noAutofit/>
          </a:bodyPr>
          <a:lstStyle/>
          <a:p>
            <a:r>
              <a:rPr lang="en-US"/>
              <a:t>Click icon to add picture</a:t>
            </a:r>
            <a:endParaRPr lang="en-US" dirty="0"/>
          </a:p>
        </p:txBody>
      </p:sp>
      <p:sp>
        <p:nvSpPr>
          <p:cNvPr id="4" name="Date Placeholder 3">
            <a:extLst>
              <a:ext uri="{FF2B5EF4-FFF2-40B4-BE49-F238E27FC236}">
                <a16:creationId xmlns:a16="http://schemas.microsoft.com/office/drawing/2014/main" id="{241881D0-A955-463B-814E-4977DB443F87}"/>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660B6947-085B-4130-82A4-5D464A42F85F}"/>
              </a:ext>
            </a:extLst>
          </p:cNvPr>
          <p:cNvSpPr>
            <a:spLocks noGrp="1"/>
          </p:cNvSpPr>
          <p:nvPr>
            <p:ph type="ftr" sz="quarter" idx="11"/>
          </p:nvPr>
        </p:nvSpPr>
        <p:spPr/>
        <p:txBody>
          <a:bodyPr/>
          <a:lstStyle/>
          <a:p>
            <a:r>
              <a:rPr lang="en-US" dirty="0"/>
              <a:t>Pitch deck</a:t>
            </a:r>
          </a:p>
        </p:txBody>
      </p:sp>
      <p:sp>
        <p:nvSpPr>
          <p:cNvPr id="6" name="Slide Number Placeholder 5">
            <a:extLst>
              <a:ext uri="{FF2B5EF4-FFF2-40B4-BE49-F238E27FC236}">
                <a16:creationId xmlns:a16="http://schemas.microsoft.com/office/drawing/2014/main" id="{ABD21287-635C-42C2-8343-AB4B83FB3B76}"/>
              </a:ext>
            </a:extLst>
          </p:cNvPr>
          <p:cNvSpPr>
            <a:spLocks noGrp="1"/>
          </p:cNvSpPr>
          <p:nvPr>
            <p:ph type="sldNum" sz="quarter" idx="12"/>
          </p:nvPr>
        </p:nvSpPr>
        <p:spPr/>
        <p:txBody>
          <a:bodyPr/>
          <a:lstStyle/>
          <a:p>
            <a:fld id="{9FF96520-E4CE-4EAD-8ABF-1D2297D6B3AA}" type="slidenum">
              <a:rPr lang="en-US" smtClean="0"/>
              <a:t>‹#›</a:t>
            </a:fld>
            <a:endParaRPr lang="en-US" dirty="0"/>
          </a:p>
        </p:txBody>
      </p:sp>
      <p:sp>
        <p:nvSpPr>
          <p:cNvPr id="11" name="Title 1">
            <a:extLst>
              <a:ext uri="{FF2B5EF4-FFF2-40B4-BE49-F238E27FC236}">
                <a16:creationId xmlns:a16="http://schemas.microsoft.com/office/drawing/2014/main" id="{FFEA6F9E-1C21-4644-8E2A-AD5673EEAD8F}"/>
              </a:ext>
            </a:extLst>
          </p:cNvPr>
          <p:cNvSpPr>
            <a:spLocks noGrp="1"/>
          </p:cNvSpPr>
          <p:nvPr>
            <p:ph type="title"/>
          </p:nvPr>
        </p:nvSpPr>
        <p:spPr>
          <a:xfrm>
            <a:off x="7543799" y="2318657"/>
            <a:ext cx="4203247" cy="1440996"/>
          </a:xfrm>
        </p:spPr>
        <p:txBody>
          <a:bodyPr lIns="0" anchor="b">
            <a:noAutofit/>
          </a:bodyPr>
          <a:lstStyle>
            <a:lvl1pPr>
              <a:defRPr sz="2800" cap="all" baseline="0">
                <a:solidFill>
                  <a:schemeClr val="accent1"/>
                </a:solidFill>
              </a:defRPr>
            </a:lvl1pPr>
          </a:lstStyle>
          <a:p>
            <a:r>
              <a:rPr lang="en-US"/>
              <a:t>Click to edit Master title style</a:t>
            </a:r>
          </a:p>
        </p:txBody>
      </p:sp>
      <p:sp>
        <p:nvSpPr>
          <p:cNvPr id="12" name="Content Placeholder 2">
            <a:extLst>
              <a:ext uri="{FF2B5EF4-FFF2-40B4-BE49-F238E27FC236}">
                <a16:creationId xmlns:a16="http://schemas.microsoft.com/office/drawing/2014/main" id="{7C1D1C8A-E829-4284-AB95-2DD0C7BAA4C4}"/>
              </a:ext>
            </a:extLst>
          </p:cNvPr>
          <p:cNvSpPr>
            <a:spLocks noGrp="1"/>
          </p:cNvSpPr>
          <p:nvPr>
            <p:ph idx="1"/>
          </p:nvPr>
        </p:nvSpPr>
        <p:spPr>
          <a:xfrm>
            <a:off x="7543799" y="4147457"/>
            <a:ext cx="4203247" cy="1532165"/>
          </a:xfrm>
        </p:spPr>
        <p:txBody>
          <a:bodyPr lIns="0">
            <a:normAutofit/>
          </a:bodyPr>
          <a:lstStyle>
            <a:lvl1pPr marL="0" indent="0">
              <a:lnSpc>
                <a:spcPct val="150000"/>
              </a:lnSpc>
              <a:buNone/>
              <a:defRPr sz="1200"/>
            </a:lvl1pPr>
          </a:lstStyle>
          <a:p>
            <a:pPr lvl="0"/>
            <a:r>
              <a:rPr lang="en-US"/>
              <a:t>Click to edit Master text styles</a:t>
            </a:r>
          </a:p>
        </p:txBody>
      </p:sp>
      <p:cxnSp>
        <p:nvCxnSpPr>
          <p:cNvPr id="14" name="Straight Connector 13">
            <a:extLst>
              <a:ext uri="{FF2B5EF4-FFF2-40B4-BE49-F238E27FC236}">
                <a16:creationId xmlns:a16="http://schemas.microsoft.com/office/drawing/2014/main" id="{2CC539CF-E024-420D-BFED-5F2212DA8CE3}"/>
              </a:ext>
            </a:extLst>
          </p:cNvPr>
          <p:cNvCxnSpPr>
            <a:cxnSpLocks/>
          </p:cNvCxnSpPr>
          <p:nvPr userDrawn="1"/>
        </p:nvCxnSpPr>
        <p:spPr>
          <a:xfrm>
            <a:off x="-1" y="4376058"/>
            <a:ext cx="7053944" cy="0"/>
          </a:xfrm>
          <a:prstGeom prst="line">
            <a:avLst/>
          </a:prstGeom>
          <a:ln w="190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96097385"/>
      </p:ext>
    </p:extLst>
  </p:cSld>
  <p:clrMapOvr>
    <a:masterClrMapping/>
  </p:clrMapOvr>
  <p:extLst>
    <p:ext uri="{DCECCB84-F9BA-43D5-87BE-67443E8EF086}">
      <p15:sldGuideLst xmlns:p15="http://schemas.microsoft.com/office/powerpoint/2012/main">
        <p15:guide id="1" orient="horz" pos="276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AA5404BE-7C49-4381-8FC0-95A496CFB491}"/>
              </a:ext>
            </a:extLst>
          </p:cNvPr>
          <p:cNvSpPr>
            <a:spLocks noGrp="1"/>
          </p:cNvSpPr>
          <p:nvPr>
            <p:ph type="pic" sz="quarter" idx="13"/>
          </p:nvPr>
        </p:nvSpPr>
        <p:spPr>
          <a:xfrm>
            <a:off x="0" y="0"/>
            <a:ext cx="12192000" cy="6858000"/>
          </a:xfrm>
        </p:spPr>
        <p:txBody>
          <a:bodyPr/>
          <a:lstStyle/>
          <a:p>
            <a:r>
              <a:rPr lang="en-US"/>
              <a:t>Click icon to add picture</a:t>
            </a:r>
            <a:endParaRPr lang="en-US" dirty="0"/>
          </a:p>
        </p:txBody>
      </p:sp>
      <p:sp>
        <p:nvSpPr>
          <p:cNvPr id="35" name="Text Placeholder 8">
            <a:extLst>
              <a:ext uri="{FF2B5EF4-FFF2-40B4-BE49-F238E27FC236}">
                <a16:creationId xmlns:a16="http://schemas.microsoft.com/office/drawing/2014/main" id="{9B922914-E333-400C-A083-27A44BE79C77}"/>
              </a:ext>
            </a:extLst>
          </p:cNvPr>
          <p:cNvSpPr>
            <a:spLocks noGrp="1"/>
          </p:cNvSpPr>
          <p:nvPr>
            <p:ph type="body" sz="quarter" idx="17" hasCustomPrompt="1"/>
          </p:nvPr>
        </p:nvSpPr>
        <p:spPr>
          <a:xfrm>
            <a:off x="3650085" y="4546575"/>
            <a:ext cx="1500624" cy="1681163"/>
          </a:xfrm>
        </p:spPr>
        <p:txBody>
          <a:bodyPr>
            <a:noAutofit/>
          </a:bodyPr>
          <a:lstStyle>
            <a:lvl1pPr marL="0" indent="0">
              <a:buNone/>
              <a:defRPr sz="15500" b="1">
                <a:solidFill>
                  <a:schemeClr val="tx1"/>
                </a:solidFill>
              </a:defRPr>
            </a:lvl1pPr>
          </a:lstStyle>
          <a:p>
            <a:pPr lvl="0"/>
            <a:r>
              <a:rPr lang="en-US"/>
              <a:t>M</a:t>
            </a:r>
          </a:p>
        </p:txBody>
      </p:sp>
      <p:sp>
        <p:nvSpPr>
          <p:cNvPr id="34" name="Text Placeholder 8">
            <a:extLst>
              <a:ext uri="{FF2B5EF4-FFF2-40B4-BE49-F238E27FC236}">
                <a16:creationId xmlns:a16="http://schemas.microsoft.com/office/drawing/2014/main" id="{486A9052-3614-4622-A421-1D20E5B311A1}"/>
              </a:ext>
            </a:extLst>
          </p:cNvPr>
          <p:cNvSpPr>
            <a:spLocks noGrp="1"/>
          </p:cNvSpPr>
          <p:nvPr>
            <p:ph type="body" sz="quarter" idx="16" hasCustomPrompt="1"/>
          </p:nvPr>
        </p:nvSpPr>
        <p:spPr>
          <a:xfrm>
            <a:off x="2377374" y="2750392"/>
            <a:ext cx="1253665" cy="1681163"/>
          </a:xfrm>
        </p:spPr>
        <p:txBody>
          <a:bodyPr>
            <a:noAutofit/>
          </a:bodyPr>
          <a:lstStyle>
            <a:lvl1pPr marL="0" indent="0">
              <a:buNone/>
              <a:defRPr sz="15500" b="1">
                <a:solidFill>
                  <a:schemeClr val="tx1"/>
                </a:solidFill>
              </a:defRPr>
            </a:lvl1pPr>
          </a:lstStyle>
          <a:p>
            <a:pPr lvl="0"/>
            <a:r>
              <a:rPr lang="en-US"/>
              <a:t>E</a:t>
            </a:r>
          </a:p>
        </p:txBody>
      </p:sp>
      <p:sp>
        <p:nvSpPr>
          <p:cNvPr id="9" name="Text Placeholder 8">
            <a:extLst>
              <a:ext uri="{FF2B5EF4-FFF2-40B4-BE49-F238E27FC236}">
                <a16:creationId xmlns:a16="http://schemas.microsoft.com/office/drawing/2014/main" id="{0F3ADE3E-3D48-4C5D-9FE4-2D7A26315868}"/>
              </a:ext>
            </a:extLst>
          </p:cNvPr>
          <p:cNvSpPr>
            <a:spLocks noGrp="1"/>
          </p:cNvSpPr>
          <p:nvPr>
            <p:ph type="body" sz="quarter" idx="14" hasCustomPrompt="1"/>
          </p:nvPr>
        </p:nvSpPr>
        <p:spPr>
          <a:xfrm>
            <a:off x="442380" y="903514"/>
            <a:ext cx="1253665" cy="1681163"/>
          </a:xfrm>
        </p:spPr>
        <p:txBody>
          <a:bodyPr>
            <a:noAutofit/>
          </a:bodyPr>
          <a:lstStyle>
            <a:lvl1pPr marL="0" indent="0">
              <a:buNone/>
              <a:defRPr sz="15500" b="1">
                <a:solidFill>
                  <a:schemeClr val="tx1"/>
                </a:solidFill>
              </a:defRPr>
            </a:lvl1pPr>
          </a:lstStyle>
          <a:p>
            <a:pPr lvl="0"/>
            <a:r>
              <a:rPr lang="en-US"/>
              <a:t>S</a:t>
            </a:r>
          </a:p>
        </p:txBody>
      </p:sp>
      <p:sp>
        <p:nvSpPr>
          <p:cNvPr id="33" name="Text Placeholder 8">
            <a:extLst>
              <a:ext uri="{FF2B5EF4-FFF2-40B4-BE49-F238E27FC236}">
                <a16:creationId xmlns:a16="http://schemas.microsoft.com/office/drawing/2014/main" id="{9B49215A-DBBC-4C0F-A6A8-DFB2D5464357}"/>
              </a:ext>
            </a:extLst>
          </p:cNvPr>
          <p:cNvSpPr>
            <a:spLocks noGrp="1"/>
          </p:cNvSpPr>
          <p:nvPr>
            <p:ph type="body" sz="quarter" idx="15" hasCustomPrompt="1"/>
          </p:nvPr>
        </p:nvSpPr>
        <p:spPr>
          <a:xfrm>
            <a:off x="2377374" y="897072"/>
            <a:ext cx="1253665" cy="1681163"/>
          </a:xfrm>
        </p:spPr>
        <p:txBody>
          <a:bodyPr>
            <a:noAutofit/>
          </a:bodyPr>
          <a:lstStyle>
            <a:lvl1pPr marL="0" indent="0">
              <a:buNone/>
              <a:defRPr sz="15500" b="1">
                <a:solidFill>
                  <a:schemeClr val="tx1"/>
                </a:solidFill>
              </a:defRPr>
            </a:lvl1pPr>
          </a:lstStyle>
          <a:p>
            <a:pPr lvl="0"/>
            <a:r>
              <a:rPr lang="en-US"/>
              <a:t>T</a:t>
            </a:r>
          </a:p>
        </p:txBody>
      </p:sp>
      <p:sp>
        <p:nvSpPr>
          <p:cNvPr id="2" name="Title 1">
            <a:extLst>
              <a:ext uri="{FF2B5EF4-FFF2-40B4-BE49-F238E27FC236}">
                <a16:creationId xmlns:a16="http://schemas.microsoft.com/office/drawing/2014/main" id="{5E8BB770-F6A6-44A3-BCE1-BCCCC1E81064}"/>
              </a:ext>
            </a:extLst>
          </p:cNvPr>
          <p:cNvSpPr>
            <a:spLocks noGrp="1"/>
          </p:cNvSpPr>
          <p:nvPr>
            <p:ph type="title"/>
          </p:nvPr>
        </p:nvSpPr>
        <p:spPr>
          <a:xfrm>
            <a:off x="5606143" y="5201920"/>
            <a:ext cx="5747657" cy="992505"/>
          </a:xfrm>
        </p:spPr>
        <p:txBody>
          <a:bodyPr anchor="ctr">
            <a:normAutofit/>
          </a:bodyPr>
          <a:lstStyle>
            <a:lvl1pPr>
              <a:defRPr sz="4800" cap="all" baseline="0"/>
            </a:lvl1pPr>
          </a:lstStyle>
          <a:p>
            <a:r>
              <a:rPr lang="en-US"/>
              <a:t>Click to edit Master title style</a:t>
            </a:r>
          </a:p>
        </p:txBody>
      </p:sp>
      <p:sp>
        <p:nvSpPr>
          <p:cNvPr id="3" name="Graphic 8">
            <a:extLst>
              <a:ext uri="{FF2B5EF4-FFF2-40B4-BE49-F238E27FC236}">
                <a16:creationId xmlns:a16="http://schemas.microsoft.com/office/drawing/2014/main" id="{A6A04B8C-D941-483E-B669-7436C535CE2E}"/>
              </a:ext>
              <a:ext uri="{C183D7F6-B498-43B3-948B-1728B52AA6E4}">
                <adec:decorative xmlns:adec="http://schemas.microsoft.com/office/drawing/2017/decorative" val="1"/>
              </a:ext>
            </a:extLst>
          </p:cNvPr>
          <p:cNvSpPr/>
          <p:nvPr userDrawn="1"/>
        </p:nvSpPr>
        <p:spPr>
          <a:xfrm>
            <a:off x="3565384" y="1857932"/>
            <a:ext cx="922101" cy="2445893"/>
          </a:xfrm>
          <a:custGeom>
            <a:avLst/>
            <a:gdLst>
              <a:gd name="connsiteX0" fmla="*/ 922101 w 922101"/>
              <a:gd name="connsiteY0" fmla="*/ 2615575 h 2615575"/>
              <a:gd name="connsiteX1" fmla="*/ 922101 w 922101"/>
              <a:gd name="connsiteY1" fmla="*/ 1134894 h 2615575"/>
              <a:gd name="connsiteX2" fmla="*/ 922101 w 922101"/>
              <a:gd name="connsiteY2" fmla="*/ 0 h 2615575"/>
              <a:gd name="connsiteX3" fmla="*/ 0 w 922101"/>
              <a:gd name="connsiteY3" fmla="*/ 0 h 2615575"/>
              <a:gd name="connsiteX0" fmla="*/ 922101 w 922101"/>
              <a:gd name="connsiteY0" fmla="*/ 2332208 h 2332208"/>
              <a:gd name="connsiteX1" fmla="*/ 922101 w 922101"/>
              <a:gd name="connsiteY1" fmla="*/ 1134894 h 2332208"/>
              <a:gd name="connsiteX2" fmla="*/ 922101 w 922101"/>
              <a:gd name="connsiteY2" fmla="*/ 0 h 2332208"/>
              <a:gd name="connsiteX3" fmla="*/ 0 w 922101"/>
              <a:gd name="connsiteY3" fmla="*/ 0 h 2332208"/>
            </a:gdLst>
            <a:ahLst/>
            <a:cxnLst>
              <a:cxn ang="0">
                <a:pos x="connsiteX0" y="connsiteY0"/>
              </a:cxn>
              <a:cxn ang="0">
                <a:pos x="connsiteX1" y="connsiteY1"/>
              </a:cxn>
              <a:cxn ang="0">
                <a:pos x="connsiteX2" y="connsiteY2"/>
              </a:cxn>
              <a:cxn ang="0">
                <a:pos x="connsiteX3" y="connsiteY3"/>
              </a:cxn>
            </a:cxnLst>
            <a:rect l="l" t="t" r="r" b="b"/>
            <a:pathLst>
              <a:path w="922101" h="2332208">
                <a:moveTo>
                  <a:pt x="922101" y="2332208"/>
                </a:moveTo>
                <a:lnTo>
                  <a:pt x="922101" y="1134894"/>
                </a:lnTo>
                <a:lnTo>
                  <a:pt x="922101" y="0"/>
                </a:lnTo>
                <a:lnTo>
                  <a:pt x="0" y="0"/>
                </a:lnTo>
              </a:path>
            </a:pathLst>
          </a:custGeom>
          <a:noFill/>
          <a:ln w="19050" cap="flat">
            <a:solidFill>
              <a:srgbClr val="C3EF0C"/>
            </a:solidFill>
            <a:prstDash val="solid"/>
            <a:miter/>
          </a:ln>
        </p:spPr>
        <p:txBody>
          <a:bodyPr rtlCol="0" anchor="ctr"/>
          <a:lstStyle/>
          <a:p>
            <a:endParaRPr lang="en-US" dirty="0"/>
          </a:p>
        </p:txBody>
      </p:sp>
      <p:sp>
        <p:nvSpPr>
          <p:cNvPr id="7" name="Graphic 8">
            <a:extLst>
              <a:ext uri="{FF2B5EF4-FFF2-40B4-BE49-F238E27FC236}">
                <a16:creationId xmlns:a16="http://schemas.microsoft.com/office/drawing/2014/main" id="{7A6DC6C6-E9EB-405C-A68E-EE8EEBBCA398}"/>
              </a:ext>
              <a:ext uri="{C183D7F6-B498-43B3-948B-1728B52AA6E4}">
                <adec:decorative xmlns:adec="http://schemas.microsoft.com/office/drawing/2017/decorative" val="1"/>
              </a:ext>
            </a:extLst>
          </p:cNvPr>
          <p:cNvSpPr/>
          <p:nvPr userDrawn="1"/>
        </p:nvSpPr>
        <p:spPr>
          <a:xfrm>
            <a:off x="1845311" y="1857400"/>
            <a:ext cx="691575" cy="8866"/>
          </a:xfrm>
          <a:custGeom>
            <a:avLst/>
            <a:gdLst>
              <a:gd name="connsiteX0" fmla="*/ 691576 w 691575"/>
              <a:gd name="connsiteY0" fmla="*/ 0 h 8866"/>
              <a:gd name="connsiteX1" fmla="*/ 0 w 691575"/>
              <a:gd name="connsiteY1" fmla="*/ 0 h 8866"/>
            </a:gdLst>
            <a:ahLst/>
            <a:cxnLst>
              <a:cxn ang="0">
                <a:pos x="connsiteX0" y="connsiteY0"/>
              </a:cxn>
              <a:cxn ang="0">
                <a:pos x="connsiteX1" y="connsiteY1"/>
              </a:cxn>
            </a:cxnLst>
            <a:rect l="l" t="t" r="r" b="b"/>
            <a:pathLst>
              <a:path w="691575" h="8866">
                <a:moveTo>
                  <a:pt x="691576" y="0"/>
                </a:moveTo>
                <a:lnTo>
                  <a:pt x="0" y="0"/>
                </a:lnTo>
              </a:path>
            </a:pathLst>
          </a:custGeom>
          <a:ln w="19050" cap="flat">
            <a:solidFill>
              <a:srgbClr val="C3EF0C"/>
            </a:solidFill>
            <a:prstDash val="solid"/>
            <a:miter/>
          </a:ln>
        </p:spPr>
        <p:txBody>
          <a:bodyPr rtlCol="0" anchor="ctr"/>
          <a:lstStyle/>
          <a:p>
            <a:endParaRPr lang="en-US" dirty="0"/>
          </a:p>
        </p:txBody>
      </p:sp>
      <p:sp>
        <p:nvSpPr>
          <p:cNvPr id="4" name="Graphic 8">
            <a:extLst>
              <a:ext uri="{FF2B5EF4-FFF2-40B4-BE49-F238E27FC236}">
                <a16:creationId xmlns:a16="http://schemas.microsoft.com/office/drawing/2014/main" id="{028B5C16-2909-487D-BE4D-A794F3BA7AE2}"/>
              </a:ext>
              <a:ext uri="{C183D7F6-B498-43B3-948B-1728B52AA6E4}">
                <adec:decorative xmlns:adec="http://schemas.microsoft.com/office/drawing/2017/decorative" val="1"/>
              </a:ext>
            </a:extLst>
          </p:cNvPr>
          <p:cNvSpPr/>
          <p:nvPr userDrawn="1"/>
        </p:nvSpPr>
        <p:spPr>
          <a:xfrm>
            <a:off x="3565384" y="1857931"/>
            <a:ext cx="922101" cy="2573623"/>
          </a:xfrm>
          <a:custGeom>
            <a:avLst/>
            <a:gdLst>
              <a:gd name="connsiteX0" fmla="*/ 922101 w 922101"/>
              <a:gd name="connsiteY0" fmla="*/ 2615575 h 2615575"/>
              <a:gd name="connsiteX1" fmla="*/ 922101 w 922101"/>
              <a:gd name="connsiteY1" fmla="*/ 1134894 h 2615575"/>
              <a:gd name="connsiteX2" fmla="*/ 922101 w 922101"/>
              <a:gd name="connsiteY2" fmla="*/ 0 h 2615575"/>
              <a:gd name="connsiteX3" fmla="*/ 0 w 922101"/>
              <a:gd name="connsiteY3" fmla="*/ 0 h 2615575"/>
              <a:gd name="connsiteX0" fmla="*/ 922101 w 922101"/>
              <a:gd name="connsiteY0" fmla="*/ 2332208 h 2332208"/>
              <a:gd name="connsiteX1" fmla="*/ 922101 w 922101"/>
              <a:gd name="connsiteY1" fmla="*/ 1134894 h 2332208"/>
              <a:gd name="connsiteX2" fmla="*/ 922101 w 922101"/>
              <a:gd name="connsiteY2" fmla="*/ 0 h 2332208"/>
              <a:gd name="connsiteX3" fmla="*/ 0 w 922101"/>
              <a:gd name="connsiteY3" fmla="*/ 0 h 2332208"/>
            </a:gdLst>
            <a:ahLst/>
            <a:cxnLst>
              <a:cxn ang="0">
                <a:pos x="connsiteX0" y="connsiteY0"/>
              </a:cxn>
              <a:cxn ang="0">
                <a:pos x="connsiteX1" y="connsiteY1"/>
              </a:cxn>
              <a:cxn ang="0">
                <a:pos x="connsiteX2" y="connsiteY2"/>
              </a:cxn>
              <a:cxn ang="0">
                <a:pos x="connsiteX3" y="connsiteY3"/>
              </a:cxn>
            </a:cxnLst>
            <a:rect l="l" t="t" r="r" b="b"/>
            <a:pathLst>
              <a:path w="922101" h="2332208">
                <a:moveTo>
                  <a:pt x="922101" y="2332208"/>
                </a:moveTo>
                <a:lnTo>
                  <a:pt x="922101" y="1134894"/>
                </a:lnTo>
                <a:lnTo>
                  <a:pt x="922101" y="0"/>
                </a:lnTo>
                <a:lnTo>
                  <a:pt x="0" y="0"/>
                </a:lnTo>
              </a:path>
            </a:pathLst>
          </a:custGeom>
          <a:noFill/>
          <a:ln w="19050" cap="flat">
            <a:solidFill>
              <a:srgbClr val="C3EF0C"/>
            </a:solidFill>
            <a:prstDash val="solid"/>
            <a:miter/>
          </a:ln>
        </p:spPr>
        <p:txBody>
          <a:bodyPr rtlCol="0" anchor="ctr"/>
          <a:lstStyle/>
          <a:p>
            <a:endParaRPr lang="en-US" dirty="0"/>
          </a:p>
        </p:txBody>
      </p:sp>
    </p:spTree>
    <p:extLst>
      <p:ext uri="{BB962C8B-B14F-4D97-AF65-F5344CB8AC3E}">
        <p14:creationId xmlns:p14="http://schemas.microsoft.com/office/powerpoint/2010/main" val="754416344"/>
      </p:ext>
    </p:extLst>
  </p:cSld>
  <p:clrMapOvr>
    <a:masterClrMapping/>
  </p:clrMapOvr>
  <p:extLst>
    <p:ext uri="{DCECCB84-F9BA-43D5-87BE-67443E8EF086}">
      <p15:sldGuideLst xmlns:p15="http://schemas.microsoft.com/office/powerpoint/2012/main">
        <p15:guide id="1" orient="horz" pos="720" userDrawn="1">
          <p15:clr>
            <a:srgbClr val="FBAE40"/>
          </p15:clr>
        </p15:guide>
        <p15:guide id="2" orient="horz" pos="1584" userDrawn="1">
          <p15:clr>
            <a:srgbClr val="FBAE40"/>
          </p15:clr>
        </p15:guide>
        <p15:guide id="3" orient="horz" pos="2712"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Title, icons, and content">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07F18567-9326-411F-BA8D-561D58C7DD91}"/>
              </a:ext>
            </a:extLst>
          </p:cNvPr>
          <p:cNvSpPr>
            <a:spLocks noGrp="1"/>
          </p:cNvSpPr>
          <p:nvPr>
            <p:ph type="body" sz="quarter" idx="33" hasCustomPrompt="1"/>
          </p:nvPr>
        </p:nvSpPr>
        <p:spPr>
          <a:xfrm>
            <a:off x="1034142" y="3971432"/>
            <a:ext cx="2941600" cy="360000"/>
          </a:xfrm>
        </p:spPr>
        <p:txBody>
          <a:bodyPr/>
          <a:lstStyle>
            <a:lvl1pPr marL="0" indent="0" algn="l">
              <a:buFont typeface="Arial" panose="020B0604020202020204" pitchFamily="34" charset="0"/>
              <a:buNone/>
              <a:defRPr lang="en-US" sz="1800" kern="1200" cap="all" baseline="0" dirty="0">
                <a:solidFill>
                  <a:schemeClr val="accent1"/>
                </a:solidFill>
                <a:latin typeface="+mj-lt"/>
                <a:ea typeface="+mj-ea"/>
                <a:cs typeface="+mj-cs"/>
              </a:defRPr>
            </a:lvl1pPr>
          </a:lstStyle>
          <a:p>
            <a:pPr lvl="0"/>
            <a:r>
              <a:rPr lang="en-US"/>
              <a:t>Bullet 1</a:t>
            </a:r>
            <a:endParaRPr lang="en-ZA"/>
          </a:p>
        </p:txBody>
      </p:sp>
      <p:sp>
        <p:nvSpPr>
          <p:cNvPr id="10" name="Text Placeholder 10">
            <a:extLst>
              <a:ext uri="{FF2B5EF4-FFF2-40B4-BE49-F238E27FC236}">
                <a16:creationId xmlns:a16="http://schemas.microsoft.com/office/drawing/2014/main" id="{39809F78-EA1B-4C23-A53E-7DE8B4A6AE1D}"/>
              </a:ext>
            </a:extLst>
          </p:cNvPr>
          <p:cNvSpPr>
            <a:spLocks noGrp="1"/>
          </p:cNvSpPr>
          <p:nvPr>
            <p:ph type="body" sz="quarter" idx="34" hasCustomPrompt="1"/>
          </p:nvPr>
        </p:nvSpPr>
        <p:spPr>
          <a:xfrm>
            <a:off x="1034142" y="4605832"/>
            <a:ext cx="2941600" cy="1141882"/>
          </a:xfrm>
        </p:spPr>
        <p:txBody>
          <a:bodyPr>
            <a:normAutofit/>
          </a:bodyPr>
          <a:lstStyle>
            <a:lvl1pPr marL="0" indent="0" algn="l">
              <a:lnSpc>
                <a:spcPct val="150000"/>
              </a:lnSpc>
              <a:buNone/>
              <a:defRPr sz="1200">
                <a:solidFill>
                  <a:schemeClr val="tx1">
                    <a:lumMod val="75000"/>
                    <a:lumOff val="25000"/>
                  </a:schemeClr>
                </a:solidFill>
              </a:defRPr>
            </a:lvl1pPr>
          </a:lstStyle>
          <a:p>
            <a:pPr lvl="0"/>
            <a:r>
              <a:rPr lang="en-US"/>
              <a:t>Bullet Description</a:t>
            </a:r>
            <a:endParaRPr lang="en-ZA"/>
          </a:p>
        </p:txBody>
      </p:sp>
      <p:sp>
        <p:nvSpPr>
          <p:cNvPr id="18" name="Picture Placeholder 15">
            <a:extLst>
              <a:ext uri="{FF2B5EF4-FFF2-40B4-BE49-F238E27FC236}">
                <a16:creationId xmlns:a16="http://schemas.microsoft.com/office/drawing/2014/main" id="{43CBE128-6D8D-4605-B225-5A34FFB1F25B}"/>
              </a:ext>
            </a:extLst>
          </p:cNvPr>
          <p:cNvSpPr>
            <a:spLocks noGrp="1"/>
          </p:cNvSpPr>
          <p:nvPr>
            <p:ph type="pic" sz="quarter" idx="42"/>
          </p:nvPr>
        </p:nvSpPr>
        <p:spPr>
          <a:xfrm>
            <a:off x="1034142" y="3048000"/>
            <a:ext cx="769486" cy="769486"/>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7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a:t>Click icon to add picture</a:t>
            </a:r>
            <a:endParaRPr lang="en-ZA" dirty="0"/>
          </a:p>
        </p:txBody>
      </p:sp>
      <p:sp>
        <p:nvSpPr>
          <p:cNvPr id="15" name="Title 1">
            <a:extLst>
              <a:ext uri="{FF2B5EF4-FFF2-40B4-BE49-F238E27FC236}">
                <a16:creationId xmlns:a16="http://schemas.microsoft.com/office/drawing/2014/main" id="{4AA3FE14-6E13-47C9-A512-83A96F3DD002}"/>
              </a:ext>
            </a:extLst>
          </p:cNvPr>
          <p:cNvSpPr>
            <a:spLocks noGrp="1"/>
          </p:cNvSpPr>
          <p:nvPr>
            <p:ph type="title"/>
          </p:nvPr>
        </p:nvSpPr>
        <p:spPr>
          <a:xfrm>
            <a:off x="1034142" y="1110286"/>
            <a:ext cx="10515600" cy="924808"/>
          </a:xfrm>
        </p:spPr>
        <p:txBody>
          <a:bodyPr lIns="0">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cxnSp>
        <p:nvCxnSpPr>
          <p:cNvPr id="16" name="Straight Connector 15">
            <a:extLst>
              <a:ext uri="{FF2B5EF4-FFF2-40B4-BE49-F238E27FC236}">
                <a16:creationId xmlns:a16="http://schemas.microsoft.com/office/drawing/2014/main" id="{2D83A9ED-5F19-4646-ADCE-C829C97154DC}"/>
              </a:ext>
            </a:extLst>
          </p:cNvPr>
          <p:cNvCxnSpPr>
            <a:cxnSpLocks/>
          </p:cNvCxnSpPr>
          <p:nvPr userDrawn="1"/>
        </p:nvCxnSpPr>
        <p:spPr>
          <a:xfrm>
            <a:off x="1121228" y="0"/>
            <a:ext cx="0" cy="1110286"/>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7" name="Text Placeholder 8">
            <a:extLst>
              <a:ext uri="{FF2B5EF4-FFF2-40B4-BE49-F238E27FC236}">
                <a16:creationId xmlns:a16="http://schemas.microsoft.com/office/drawing/2014/main" id="{6187F4BE-3AD3-4857-B0A9-A9285E52D819}"/>
              </a:ext>
            </a:extLst>
          </p:cNvPr>
          <p:cNvSpPr>
            <a:spLocks noGrp="1"/>
          </p:cNvSpPr>
          <p:nvPr>
            <p:ph type="body" sz="quarter" idx="43" hasCustomPrompt="1"/>
          </p:nvPr>
        </p:nvSpPr>
        <p:spPr>
          <a:xfrm>
            <a:off x="4706975" y="3971432"/>
            <a:ext cx="2941600" cy="360000"/>
          </a:xfrm>
        </p:spPr>
        <p:txBody>
          <a:bodyPr/>
          <a:lstStyle>
            <a:lvl1pPr marL="0" indent="0" algn="l">
              <a:buFont typeface="Arial" panose="020B0604020202020204" pitchFamily="34" charset="0"/>
              <a:buNone/>
              <a:defRPr lang="en-US" sz="1800" kern="1200" cap="all" baseline="0" dirty="0">
                <a:solidFill>
                  <a:schemeClr val="accent1"/>
                </a:solidFill>
                <a:latin typeface="+mj-lt"/>
                <a:ea typeface="+mj-ea"/>
                <a:cs typeface="+mj-cs"/>
              </a:defRPr>
            </a:lvl1pPr>
          </a:lstStyle>
          <a:p>
            <a:pPr lvl="0"/>
            <a:r>
              <a:rPr lang="en-US"/>
              <a:t>Bullet 1</a:t>
            </a:r>
            <a:endParaRPr lang="en-ZA"/>
          </a:p>
        </p:txBody>
      </p:sp>
      <p:sp>
        <p:nvSpPr>
          <p:cNvPr id="21" name="Text Placeholder 10">
            <a:extLst>
              <a:ext uri="{FF2B5EF4-FFF2-40B4-BE49-F238E27FC236}">
                <a16:creationId xmlns:a16="http://schemas.microsoft.com/office/drawing/2014/main" id="{5F81158B-DA52-484D-8105-92B77E4DC466}"/>
              </a:ext>
            </a:extLst>
          </p:cNvPr>
          <p:cNvSpPr>
            <a:spLocks noGrp="1"/>
          </p:cNvSpPr>
          <p:nvPr>
            <p:ph type="body" sz="quarter" idx="44" hasCustomPrompt="1"/>
          </p:nvPr>
        </p:nvSpPr>
        <p:spPr>
          <a:xfrm>
            <a:off x="4706975" y="4605832"/>
            <a:ext cx="2941600" cy="1141882"/>
          </a:xfrm>
        </p:spPr>
        <p:txBody>
          <a:bodyPr>
            <a:normAutofit/>
          </a:bodyPr>
          <a:lstStyle>
            <a:lvl1pPr marL="0" indent="0" algn="l">
              <a:lnSpc>
                <a:spcPct val="150000"/>
              </a:lnSpc>
              <a:buNone/>
              <a:defRPr sz="1200">
                <a:solidFill>
                  <a:schemeClr val="tx1">
                    <a:lumMod val="75000"/>
                    <a:lumOff val="25000"/>
                  </a:schemeClr>
                </a:solidFill>
              </a:defRPr>
            </a:lvl1pPr>
          </a:lstStyle>
          <a:p>
            <a:pPr lvl="0"/>
            <a:r>
              <a:rPr lang="en-US"/>
              <a:t>Bullet Description</a:t>
            </a:r>
            <a:endParaRPr lang="en-ZA"/>
          </a:p>
        </p:txBody>
      </p:sp>
      <p:sp>
        <p:nvSpPr>
          <p:cNvPr id="22" name="Picture Placeholder 15">
            <a:extLst>
              <a:ext uri="{FF2B5EF4-FFF2-40B4-BE49-F238E27FC236}">
                <a16:creationId xmlns:a16="http://schemas.microsoft.com/office/drawing/2014/main" id="{51CF84FA-944B-434D-A8DD-F5D8A6BD7F12}"/>
              </a:ext>
            </a:extLst>
          </p:cNvPr>
          <p:cNvSpPr>
            <a:spLocks noGrp="1"/>
          </p:cNvSpPr>
          <p:nvPr>
            <p:ph type="pic" sz="quarter" idx="45"/>
          </p:nvPr>
        </p:nvSpPr>
        <p:spPr>
          <a:xfrm>
            <a:off x="4706975" y="3048000"/>
            <a:ext cx="769486" cy="769486"/>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7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a:t>Click icon to add picture</a:t>
            </a:r>
            <a:endParaRPr lang="en-ZA" dirty="0"/>
          </a:p>
        </p:txBody>
      </p:sp>
      <p:sp>
        <p:nvSpPr>
          <p:cNvPr id="23" name="Text Placeholder 8">
            <a:extLst>
              <a:ext uri="{FF2B5EF4-FFF2-40B4-BE49-F238E27FC236}">
                <a16:creationId xmlns:a16="http://schemas.microsoft.com/office/drawing/2014/main" id="{9AFDDE4E-007E-431B-937C-1B26959515F6}"/>
              </a:ext>
            </a:extLst>
          </p:cNvPr>
          <p:cNvSpPr>
            <a:spLocks noGrp="1"/>
          </p:cNvSpPr>
          <p:nvPr>
            <p:ph type="body" sz="quarter" idx="46" hasCustomPrompt="1"/>
          </p:nvPr>
        </p:nvSpPr>
        <p:spPr>
          <a:xfrm>
            <a:off x="8412200" y="3971432"/>
            <a:ext cx="2941600" cy="360000"/>
          </a:xfrm>
        </p:spPr>
        <p:txBody>
          <a:bodyPr/>
          <a:lstStyle>
            <a:lvl1pPr marL="0" indent="0" algn="l">
              <a:buFont typeface="Arial" panose="020B0604020202020204" pitchFamily="34" charset="0"/>
              <a:buNone/>
              <a:defRPr lang="en-US" sz="1800" kern="1200" cap="all" baseline="0" dirty="0">
                <a:solidFill>
                  <a:schemeClr val="accent1"/>
                </a:solidFill>
                <a:latin typeface="+mj-lt"/>
                <a:ea typeface="+mj-ea"/>
                <a:cs typeface="+mj-cs"/>
              </a:defRPr>
            </a:lvl1pPr>
          </a:lstStyle>
          <a:p>
            <a:pPr lvl="0"/>
            <a:r>
              <a:rPr lang="en-US"/>
              <a:t>Bullet 1</a:t>
            </a:r>
            <a:endParaRPr lang="en-ZA"/>
          </a:p>
        </p:txBody>
      </p:sp>
      <p:sp>
        <p:nvSpPr>
          <p:cNvPr id="24" name="Text Placeholder 10">
            <a:extLst>
              <a:ext uri="{FF2B5EF4-FFF2-40B4-BE49-F238E27FC236}">
                <a16:creationId xmlns:a16="http://schemas.microsoft.com/office/drawing/2014/main" id="{3B096111-A95B-402E-B431-43D852C9E2AD}"/>
              </a:ext>
            </a:extLst>
          </p:cNvPr>
          <p:cNvSpPr>
            <a:spLocks noGrp="1"/>
          </p:cNvSpPr>
          <p:nvPr>
            <p:ph type="body" sz="quarter" idx="47" hasCustomPrompt="1"/>
          </p:nvPr>
        </p:nvSpPr>
        <p:spPr>
          <a:xfrm>
            <a:off x="8412200" y="4605832"/>
            <a:ext cx="2941600" cy="1141882"/>
          </a:xfrm>
        </p:spPr>
        <p:txBody>
          <a:bodyPr>
            <a:normAutofit/>
          </a:bodyPr>
          <a:lstStyle>
            <a:lvl1pPr marL="0" indent="0" algn="l">
              <a:lnSpc>
                <a:spcPct val="150000"/>
              </a:lnSpc>
              <a:buNone/>
              <a:defRPr sz="1200">
                <a:solidFill>
                  <a:schemeClr val="tx1">
                    <a:lumMod val="75000"/>
                    <a:lumOff val="25000"/>
                  </a:schemeClr>
                </a:solidFill>
              </a:defRPr>
            </a:lvl1pPr>
          </a:lstStyle>
          <a:p>
            <a:pPr lvl="0"/>
            <a:r>
              <a:rPr lang="en-US"/>
              <a:t>Bullet Description</a:t>
            </a:r>
            <a:endParaRPr lang="en-ZA"/>
          </a:p>
        </p:txBody>
      </p:sp>
      <p:sp>
        <p:nvSpPr>
          <p:cNvPr id="25" name="Picture Placeholder 15">
            <a:extLst>
              <a:ext uri="{FF2B5EF4-FFF2-40B4-BE49-F238E27FC236}">
                <a16:creationId xmlns:a16="http://schemas.microsoft.com/office/drawing/2014/main" id="{F07B788A-B491-4062-8710-AC0B5654D443}"/>
              </a:ext>
            </a:extLst>
          </p:cNvPr>
          <p:cNvSpPr>
            <a:spLocks noGrp="1"/>
          </p:cNvSpPr>
          <p:nvPr>
            <p:ph type="pic" sz="quarter" idx="48"/>
          </p:nvPr>
        </p:nvSpPr>
        <p:spPr>
          <a:xfrm>
            <a:off x="8412200" y="3048000"/>
            <a:ext cx="769486" cy="769486"/>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7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a:t>Click icon to add picture</a:t>
            </a:r>
            <a:endParaRPr lang="en-ZA" dirty="0"/>
          </a:p>
        </p:txBody>
      </p:sp>
      <p:sp>
        <p:nvSpPr>
          <p:cNvPr id="19" name="Date Placeholder 2">
            <a:extLst>
              <a:ext uri="{FF2B5EF4-FFF2-40B4-BE49-F238E27FC236}">
                <a16:creationId xmlns:a16="http://schemas.microsoft.com/office/drawing/2014/main" id="{D798BE23-D422-4EB1-A64B-247490908929}"/>
              </a:ext>
            </a:extLst>
          </p:cNvPr>
          <p:cNvSpPr>
            <a:spLocks noGrp="1"/>
          </p:cNvSpPr>
          <p:nvPr>
            <p:ph type="dt" sz="half" idx="20"/>
          </p:nvPr>
        </p:nvSpPr>
        <p:spPr>
          <a:xfrm>
            <a:off x="838200" y="6356350"/>
            <a:ext cx="2743200" cy="365125"/>
          </a:xfrm>
        </p:spPr>
        <p:txBody>
          <a:bodyPr/>
          <a:lstStyle/>
          <a:p>
            <a:endParaRPr lang="en-US" dirty="0"/>
          </a:p>
        </p:txBody>
      </p:sp>
      <p:sp>
        <p:nvSpPr>
          <p:cNvPr id="20" name="Footer Placeholder 3">
            <a:extLst>
              <a:ext uri="{FF2B5EF4-FFF2-40B4-BE49-F238E27FC236}">
                <a16:creationId xmlns:a16="http://schemas.microsoft.com/office/drawing/2014/main" id="{4BF2994C-9A98-4FB0-B040-0D7D4EE7DBBB}"/>
              </a:ext>
            </a:extLst>
          </p:cNvPr>
          <p:cNvSpPr>
            <a:spLocks noGrp="1"/>
          </p:cNvSpPr>
          <p:nvPr>
            <p:ph type="ftr" sz="quarter" idx="21"/>
          </p:nvPr>
        </p:nvSpPr>
        <p:spPr>
          <a:xfrm>
            <a:off x="4038600" y="6356350"/>
            <a:ext cx="4114800" cy="365125"/>
          </a:xfrm>
        </p:spPr>
        <p:txBody>
          <a:bodyPr/>
          <a:lstStyle/>
          <a:p>
            <a:r>
              <a:rPr lang="en-US" dirty="0"/>
              <a:t>Pitch deck</a:t>
            </a:r>
          </a:p>
        </p:txBody>
      </p:sp>
      <p:sp>
        <p:nvSpPr>
          <p:cNvPr id="26" name="Slide Number Placeholder 4">
            <a:extLst>
              <a:ext uri="{FF2B5EF4-FFF2-40B4-BE49-F238E27FC236}">
                <a16:creationId xmlns:a16="http://schemas.microsoft.com/office/drawing/2014/main" id="{96B5941B-782C-4ACF-AF36-8E21DA11A22E}"/>
              </a:ext>
            </a:extLst>
          </p:cNvPr>
          <p:cNvSpPr>
            <a:spLocks noGrp="1"/>
          </p:cNvSpPr>
          <p:nvPr>
            <p:ph type="sldNum" sz="quarter" idx="22"/>
          </p:nvPr>
        </p:nvSpPr>
        <p:spPr>
          <a:xfrm>
            <a:off x="8610600" y="6356350"/>
            <a:ext cx="2743200" cy="365125"/>
          </a:xfrm>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35476209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C77FA4A-CE52-4DA0-8842-74FE37E2E85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21BCD1D-6E4A-43CA-A3D4-B104CE27D27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811BDA0-5B55-4A85-ACBF-31F8F3EB211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900">
                <a:solidFill>
                  <a:schemeClr val="bg1">
                    <a:lumMod val="50000"/>
                    <a:lumOff val="50000"/>
                  </a:schemeClr>
                </a:solidFill>
              </a:defRPr>
            </a:lvl1pPr>
          </a:lstStyle>
          <a:p>
            <a:r>
              <a:rPr lang="en-US" dirty="0"/>
              <a:t>7/1/20XX</a:t>
            </a:r>
          </a:p>
        </p:txBody>
      </p:sp>
      <p:sp>
        <p:nvSpPr>
          <p:cNvPr id="5" name="Footer Placeholder 4">
            <a:extLst>
              <a:ext uri="{FF2B5EF4-FFF2-40B4-BE49-F238E27FC236}">
                <a16:creationId xmlns:a16="http://schemas.microsoft.com/office/drawing/2014/main" id="{3F7AA55C-7321-4214-9297-F53B7B9E506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900">
                <a:solidFill>
                  <a:schemeClr val="bg1">
                    <a:lumMod val="50000"/>
                    <a:lumOff val="50000"/>
                  </a:schemeClr>
                </a:solidFill>
              </a:defRPr>
            </a:lvl1pPr>
          </a:lstStyle>
          <a:p>
            <a:r>
              <a:rPr lang="en-US" dirty="0"/>
              <a:t>Pitch deck</a:t>
            </a:r>
          </a:p>
        </p:txBody>
      </p:sp>
      <p:sp>
        <p:nvSpPr>
          <p:cNvPr id="6" name="Slide Number Placeholder 5">
            <a:extLst>
              <a:ext uri="{FF2B5EF4-FFF2-40B4-BE49-F238E27FC236}">
                <a16:creationId xmlns:a16="http://schemas.microsoft.com/office/drawing/2014/main" id="{5E330C71-8F7D-4855-A35C-46C83B4BF44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900">
                <a:solidFill>
                  <a:schemeClr val="bg1">
                    <a:lumMod val="50000"/>
                    <a:lumOff val="50000"/>
                  </a:schemeClr>
                </a:solidFill>
              </a:defRPr>
            </a:lvl1pPr>
          </a:lstStyle>
          <a:p>
            <a:fld id="{9FF96520-E4CE-4EAD-8ABF-1D2297D6B3AA}" type="slidenum">
              <a:rPr lang="en-US" smtClean="0"/>
              <a:pPr/>
              <a:t>‹#›</a:t>
            </a:fld>
            <a:endParaRPr lang="en-US" dirty="0"/>
          </a:p>
        </p:txBody>
      </p:sp>
    </p:spTree>
    <p:extLst>
      <p:ext uri="{BB962C8B-B14F-4D97-AF65-F5344CB8AC3E}">
        <p14:creationId xmlns:p14="http://schemas.microsoft.com/office/powerpoint/2010/main" val="2446666589"/>
      </p:ext>
    </p:extLst>
  </p:cSld>
  <p:clrMap bg1="dk1" tx1="lt1" bg2="dk2" tx2="lt2" accent1="accent1" accent2="accent2" accent3="accent3" accent4="accent4" accent5="accent5" accent6="accent6" hlink="hlink" folHlink="folHlink"/>
  <p:sldLayoutIdLst>
    <p:sldLayoutId id="2147483649" r:id="rId1"/>
    <p:sldLayoutId id="2147483666" r:id="rId2"/>
    <p:sldLayoutId id="2147483678" r:id="rId3"/>
    <p:sldLayoutId id="2147483667" r:id="rId4"/>
    <p:sldLayoutId id="2147483668" r:id="rId5"/>
    <p:sldLayoutId id="2147483669" r:id="rId6"/>
    <p:sldLayoutId id="2147483670" r:id="rId7"/>
    <p:sldLayoutId id="2147483651" r:id="rId8"/>
    <p:sldLayoutId id="2147483661" r:id="rId9"/>
    <p:sldLayoutId id="2147483671" r:id="rId10"/>
    <p:sldLayoutId id="2147483663" r:id="rId11"/>
    <p:sldLayoutId id="2147483679" r:id="rId12"/>
    <p:sldLayoutId id="2147483677" r:id="rId13"/>
    <p:sldLayoutId id="2147483672" r:id="rId14"/>
    <p:sldLayoutId id="2147483652" r:id="rId15"/>
    <p:sldLayoutId id="2147483653" r:id="rId16"/>
    <p:sldLayoutId id="2147483650" r:id="rId17"/>
    <p:sldLayoutId id="2147483654" r:id="rId18"/>
    <p:sldLayoutId id="2147483674" r:id="rId19"/>
    <p:sldLayoutId id="2147483676" r:id="rId20"/>
    <p:sldLayoutId id="2147483673" r:id="rId21"/>
    <p:sldLayoutId id="2147483675" r:id="rId22"/>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9.xml"/><Relationship Id="rId5" Type="http://schemas.openxmlformats.org/officeDocument/2006/relationships/image" Target="../media/image6.sv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close up of girl writing&#10;">
            <a:extLst>
              <a:ext uri="{FF2B5EF4-FFF2-40B4-BE49-F238E27FC236}">
                <a16:creationId xmlns:a16="http://schemas.microsoft.com/office/drawing/2014/main" id="{54164480-ECF3-4F09-B48E-13A40EAE5A31}"/>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a:xfrm>
            <a:off x="0" y="0"/>
            <a:ext cx="12192000" cy="6858000"/>
          </a:xfrm>
        </p:spPr>
      </p:pic>
      <p:sp>
        <p:nvSpPr>
          <p:cNvPr id="23" name="Title 22">
            <a:extLst>
              <a:ext uri="{FF2B5EF4-FFF2-40B4-BE49-F238E27FC236}">
                <a16:creationId xmlns:a16="http://schemas.microsoft.com/office/drawing/2014/main" id="{EE427349-2C23-4643-A4C8-552661FAA5DF}"/>
              </a:ext>
            </a:extLst>
          </p:cNvPr>
          <p:cNvSpPr>
            <a:spLocks noGrp="1"/>
          </p:cNvSpPr>
          <p:nvPr>
            <p:ph type="ctrTitle"/>
          </p:nvPr>
        </p:nvSpPr>
        <p:spPr>
          <a:xfrm>
            <a:off x="2373216" y="3667946"/>
            <a:ext cx="9285382" cy="1277857"/>
          </a:xfrm>
        </p:spPr>
        <p:txBody>
          <a:bodyPr>
            <a:noAutofit/>
          </a:bodyPr>
          <a:lstStyle/>
          <a:p>
            <a:r>
              <a:rPr lang="en-US" sz="4000" dirty="0"/>
              <a:t>OUTAGE MONITORING SYSTEM USING AI</a:t>
            </a:r>
          </a:p>
        </p:txBody>
      </p:sp>
      <p:sp>
        <p:nvSpPr>
          <p:cNvPr id="20" name="Text Placeholder 19">
            <a:extLst>
              <a:ext uri="{FF2B5EF4-FFF2-40B4-BE49-F238E27FC236}">
                <a16:creationId xmlns:a16="http://schemas.microsoft.com/office/drawing/2014/main" id="{A2D5ABC8-73C6-4DB8-B474-F46298EA249A}"/>
              </a:ext>
            </a:extLst>
          </p:cNvPr>
          <p:cNvSpPr>
            <a:spLocks noGrp="1"/>
          </p:cNvSpPr>
          <p:nvPr>
            <p:ph type="body" sz="quarter" idx="17"/>
          </p:nvPr>
        </p:nvSpPr>
        <p:spPr>
          <a:xfrm>
            <a:off x="2284355" y="4687178"/>
            <a:ext cx="1598515" cy="1681163"/>
          </a:xfrm>
        </p:spPr>
        <p:txBody>
          <a:bodyPr/>
          <a:lstStyle/>
          <a:p>
            <a:r>
              <a:rPr lang="en-US" dirty="0"/>
              <a:t>I</a:t>
            </a:r>
          </a:p>
        </p:txBody>
      </p:sp>
      <p:sp>
        <p:nvSpPr>
          <p:cNvPr id="18" name="Text Placeholder 17">
            <a:extLst>
              <a:ext uri="{FF2B5EF4-FFF2-40B4-BE49-F238E27FC236}">
                <a16:creationId xmlns:a16="http://schemas.microsoft.com/office/drawing/2014/main" id="{20C49F68-0122-45AF-8FB2-4A73D67BEF49}"/>
              </a:ext>
            </a:extLst>
          </p:cNvPr>
          <p:cNvSpPr>
            <a:spLocks noGrp="1"/>
          </p:cNvSpPr>
          <p:nvPr>
            <p:ph type="body" sz="quarter" idx="15"/>
          </p:nvPr>
        </p:nvSpPr>
        <p:spPr>
          <a:xfrm>
            <a:off x="3440172" y="1726672"/>
            <a:ext cx="1253665" cy="1681163"/>
          </a:xfrm>
        </p:spPr>
        <p:txBody>
          <a:bodyPr/>
          <a:lstStyle/>
          <a:p>
            <a:r>
              <a:rPr lang="en-US" dirty="0"/>
              <a:t>I</a:t>
            </a:r>
          </a:p>
        </p:txBody>
      </p:sp>
      <p:sp>
        <p:nvSpPr>
          <p:cNvPr id="17" name="Text Placeholder 16">
            <a:extLst>
              <a:ext uri="{FF2B5EF4-FFF2-40B4-BE49-F238E27FC236}">
                <a16:creationId xmlns:a16="http://schemas.microsoft.com/office/drawing/2014/main" id="{B0FFBF6C-2281-4A59-8BF0-A256739C023B}"/>
              </a:ext>
            </a:extLst>
          </p:cNvPr>
          <p:cNvSpPr>
            <a:spLocks noGrp="1"/>
          </p:cNvSpPr>
          <p:nvPr>
            <p:ph type="body" sz="quarter" idx="14"/>
          </p:nvPr>
        </p:nvSpPr>
        <p:spPr>
          <a:xfrm>
            <a:off x="1903189" y="71740"/>
            <a:ext cx="1253665" cy="1681163"/>
          </a:xfrm>
        </p:spPr>
        <p:txBody>
          <a:bodyPr/>
          <a:lstStyle/>
          <a:p>
            <a:r>
              <a:rPr lang="en-US" dirty="0"/>
              <a:t>W</a:t>
            </a:r>
          </a:p>
        </p:txBody>
      </p:sp>
      <p:sp>
        <p:nvSpPr>
          <p:cNvPr id="19" name="Text Placeholder 18">
            <a:extLst>
              <a:ext uri="{FF2B5EF4-FFF2-40B4-BE49-F238E27FC236}">
                <a16:creationId xmlns:a16="http://schemas.microsoft.com/office/drawing/2014/main" id="{5C600DDB-51C1-4E0E-8FC1-10C888E4E7C3}"/>
              </a:ext>
            </a:extLst>
          </p:cNvPr>
          <p:cNvSpPr>
            <a:spLocks noGrp="1"/>
          </p:cNvSpPr>
          <p:nvPr>
            <p:ph type="body" sz="quarter" idx="16"/>
          </p:nvPr>
        </p:nvSpPr>
        <p:spPr>
          <a:xfrm>
            <a:off x="629693" y="2858632"/>
            <a:ext cx="1253665" cy="1681163"/>
          </a:xfrm>
        </p:spPr>
        <p:txBody>
          <a:bodyPr/>
          <a:lstStyle/>
          <a:p>
            <a:r>
              <a:rPr lang="en-US" dirty="0"/>
              <a:t>F</a:t>
            </a:r>
          </a:p>
        </p:txBody>
      </p:sp>
      <p:sp>
        <p:nvSpPr>
          <p:cNvPr id="32" name="Subtitle 31">
            <a:extLst>
              <a:ext uri="{FF2B5EF4-FFF2-40B4-BE49-F238E27FC236}">
                <a16:creationId xmlns:a16="http://schemas.microsoft.com/office/drawing/2014/main" id="{F69B5076-6A18-4AD8-A2C2-DB967CF6EE50}"/>
              </a:ext>
            </a:extLst>
          </p:cNvPr>
          <p:cNvSpPr>
            <a:spLocks noGrp="1"/>
          </p:cNvSpPr>
          <p:nvPr>
            <p:ph type="subTitle" idx="1"/>
          </p:nvPr>
        </p:nvSpPr>
        <p:spPr>
          <a:xfrm>
            <a:off x="7970418" y="5325276"/>
            <a:ext cx="3677297" cy="682094"/>
          </a:xfrm>
        </p:spPr>
        <p:txBody>
          <a:bodyPr/>
          <a:lstStyle/>
          <a:p>
            <a:r>
              <a:rPr lang="en-US" dirty="0"/>
              <a:t>By </a:t>
            </a:r>
            <a:r>
              <a:rPr lang="en-US"/>
              <a:t>Team PIXELO</a:t>
            </a:r>
            <a:endParaRPr lang="en-US" dirty="0"/>
          </a:p>
        </p:txBody>
      </p:sp>
      <p:cxnSp>
        <p:nvCxnSpPr>
          <p:cNvPr id="34" name="Straight Connector 33">
            <a:extLst>
              <a:ext uri="{FF2B5EF4-FFF2-40B4-BE49-F238E27FC236}">
                <a16:creationId xmlns:a16="http://schemas.microsoft.com/office/drawing/2014/main" id="{BC4BB374-4C53-4405-B3D6-928C68A871C7}"/>
              </a:ext>
              <a:ext uri="{C183D7F6-B498-43B3-948B-1728B52AA6E4}">
                <adec:decorative xmlns:adec="http://schemas.microsoft.com/office/drawing/2017/decorative" val="1"/>
              </a:ext>
            </a:extLst>
          </p:cNvPr>
          <p:cNvCxnSpPr>
            <a:cxnSpLocks/>
          </p:cNvCxnSpPr>
          <p:nvPr/>
        </p:nvCxnSpPr>
        <p:spPr>
          <a:xfrm>
            <a:off x="2536371" y="2017985"/>
            <a:ext cx="0" cy="153432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FCDDB411-0E13-3741-911B-CFCB74C5BAB0}"/>
              </a:ext>
              <a:ext uri="{C183D7F6-B498-43B3-948B-1728B52AA6E4}">
                <adec:decorative xmlns:adec="http://schemas.microsoft.com/office/drawing/2017/decorative" val="1"/>
              </a:ext>
            </a:extLst>
          </p:cNvPr>
          <p:cNvCxnSpPr>
            <a:cxnSpLocks/>
          </p:cNvCxnSpPr>
          <p:nvPr/>
        </p:nvCxnSpPr>
        <p:spPr>
          <a:xfrm flipH="1">
            <a:off x="4245428" y="5655432"/>
            <a:ext cx="3318888"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063108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Placeholder 19" descr="girl writing on white board">
            <a:extLst>
              <a:ext uri="{FF2B5EF4-FFF2-40B4-BE49-F238E27FC236}">
                <a16:creationId xmlns:a16="http://schemas.microsoft.com/office/drawing/2014/main" id="{1F8631B9-E8CB-439A-B4DB-C2C2F7ACDD8A}"/>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a:xfrm>
            <a:off x="0" y="0"/>
            <a:ext cx="6508046" cy="6858000"/>
          </a:xfrm>
        </p:spPr>
      </p:pic>
      <p:sp>
        <p:nvSpPr>
          <p:cNvPr id="3" name="Content Placeholder 2">
            <a:extLst>
              <a:ext uri="{FF2B5EF4-FFF2-40B4-BE49-F238E27FC236}">
                <a16:creationId xmlns:a16="http://schemas.microsoft.com/office/drawing/2014/main" id="{E14BBEAF-B516-45F4-9EF6-A9F65111580F}"/>
              </a:ext>
            </a:extLst>
          </p:cNvPr>
          <p:cNvSpPr>
            <a:spLocks noGrp="1"/>
          </p:cNvSpPr>
          <p:nvPr>
            <p:ph idx="1"/>
          </p:nvPr>
        </p:nvSpPr>
        <p:spPr>
          <a:xfrm>
            <a:off x="7260771" y="3581400"/>
            <a:ext cx="3907972" cy="2698629"/>
          </a:xfrm>
        </p:spPr>
        <p:txBody>
          <a:bodyPr vert="horz" lIns="0" tIns="45720" rIns="91440" bIns="45720" rtlCol="0" anchor="t">
            <a:normAutofit fontScale="92500"/>
          </a:bodyPr>
          <a:lstStyle/>
          <a:p>
            <a:pPr algn="l"/>
            <a:r>
              <a:rPr lang="en-US" sz="1400" b="0" i="0" dirty="0">
                <a:effectLst/>
                <a:latin typeface="__fkGroteskNeue_598ab8"/>
              </a:rPr>
              <a:t>Expected Outcome: Improved network performance through informed decision-making based on accurate latency analysis.</a:t>
            </a:r>
          </a:p>
          <a:p>
            <a:pPr algn="l"/>
            <a:r>
              <a:rPr lang="en-US" sz="1400" b="0" i="0" dirty="0">
                <a:effectLst/>
                <a:latin typeface="__fkGroteskNeue_598ab8"/>
              </a:rPr>
              <a:t>Benefits for Target Audience: Reduced downtime and improved user satisfaction by addressing connectivity issues proactively.</a:t>
            </a:r>
          </a:p>
          <a:p>
            <a:pPr algn="l"/>
            <a:r>
              <a:rPr lang="en-US" sz="1400" b="0" i="0" dirty="0">
                <a:effectLst/>
                <a:latin typeface="__fkGroteskNeue_598ab8"/>
              </a:rPr>
              <a:t>Enhanced understanding of network stability trends over time.</a:t>
            </a:r>
          </a:p>
        </p:txBody>
      </p:sp>
      <p:sp>
        <p:nvSpPr>
          <p:cNvPr id="5" name="Footer Placeholder 4">
            <a:extLst>
              <a:ext uri="{FF2B5EF4-FFF2-40B4-BE49-F238E27FC236}">
                <a16:creationId xmlns:a16="http://schemas.microsoft.com/office/drawing/2014/main" id="{79E01C6C-4E6B-40D1-99A3-3AFB1CB99DEF}"/>
              </a:ext>
            </a:extLst>
          </p:cNvPr>
          <p:cNvSpPr>
            <a:spLocks noGrp="1"/>
          </p:cNvSpPr>
          <p:nvPr>
            <p:ph type="ftr" sz="quarter" idx="11"/>
          </p:nvPr>
        </p:nvSpPr>
        <p:spPr>
          <a:xfrm>
            <a:off x="4332514" y="6356350"/>
            <a:ext cx="2175532" cy="365125"/>
          </a:xfrm>
        </p:spPr>
        <p:txBody>
          <a:bodyPr/>
          <a:lstStyle/>
          <a:p>
            <a:r>
              <a:rPr lang="en-US" dirty="0"/>
              <a:t>MADE BY PIXELO</a:t>
            </a:r>
          </a:p>
        </p:txBody>
      </p:sp>
      <p:sp>
        <p:nvSpPr>
          <p:cNvPr id="6" name="Slide Number Placeholder 5">
            <a:extLst>
              <a:ext uri="{FF2B5EF4-FFF2-40B4-BE49-F238E27FC236}">
                <a16:creationId xmlns:a16="http://schemas.microsoft.com/office/drawing/2014/main" id="{42090EB7-FDFE-4D7B-9913-9B497CEDB42D}"/>
              </a:ext>
            </a:extLst>
          </p:cNvPr>
          <p:cNvSpPr>
            <a:spLocks noGrp="1"/>
          </p:cNvSpPr>
          <p:nvPr>
            <p:ph type="sldNum" sz="quarter" idx="12"/>
          </p:nvPr>
        </p:nvSpPr>
        <p:spPr>
          <a:xfrm>
            <a:off x="8610600" y="6356350"/>
            <a:ext cx="2743200" cy="365125"/>
          </a:xfrm>
        </p:spPr>
        <p:txBody>
          <a:bodyPr/>
          <a:lstStyle/>
          <a:p>
            <a:fld id="{9FF96520-E4CE-4EAD-8ABF-1D2297D6B3AA}" type="slidenum">
              <a:rPr lang="en-US" smtClean="0"/>
              <a:pPr/>
              <a:t>10</a:t>
            </a:fld>
            <a:endParaRPr lang="en-US" dirty="0"/>
          </a:p>
        </p:txBody>
      </p:sp>
      <p:sp>
        <p:nvSpPr>
          <p:cNvPr id="2" name="Title 1">
            <a:extLst>
              <a:ext uri="{FF2B5EF4-FFF2-40B4-BE49-F238E27FC236}">
                <a16:creationId xmlns:a16="http://schemas.microsoft.com/office/drawing/2014/main" id="{38FFA191-5CCC-43CB-BD83-4F80ED362608}"/>
              </a:ext>
            </a:extLst>
          </p:cNvPr>
          <p:cNvSpPr>
            <a:spLocks noGrp="1"/>
          </p:cNvSpPr>
          <p:nvPr>
            <p:ph type="title"/>
          </p:nvPr>
        </p:nvSpPr>
        <p:spPr>
          <a:xfrm>
            <a:off x="7347035" y="2721430"/>
            <a:ext cx="3907972" cy="555171"/>
          </a:xfrm>
        </p:spPr>
        <p:txBody>
          <a:bodyPr/>
          <a:lstStyle/>
          <a:p>
            <a:r>
              <a:rPr lang="en-US" dirty="0"/>
              <a:t>IMPACTS &amp; BENEFITS</a:t>
            </a:r>
          </a:p>
        </p:txBody>
      </p:sp>
    </p:spTree>
    <p:extLst>
      <p:ext uri="{BB962C8B-B14F-4D97-AF65-F5344CB8AC3E}">
        <p14:creationId xmlns:p14="http://schemas.microsoft.com/office/powerpoint/2010/main" val="9201739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Content Placeholder 2">
            <a:extLst>
              <a:ext uri="{FF2B5EF4-FFF2-40B4-BE49-F238E27FC236}">
                <a16:creationId xmlns:a16="http://schemas.microsoft.com/office/drawing/2014/main" id="{FB19BD1C-075E-A74F-B379-737B98CAF054}"/>
              </a:ext>
            </a:extLst>
          </p:cNvPr>
          <p:cNvSpPr>
            <a:spLocks noGrp="1"/>
          </p:cNvSpPr>
          <p:nvPr>
            <p:ph type="body" sz="quarter" idx="13"/>
          </p:nvPr>
        </p:nvSpPr>
        <p:spPr>
          <a:xfrm>
            <a:off x="8157335" y="1822008"/>
            <a:ext cx="3295186" cy="320381"/>
          </a:xfrm>
        </p:spPr>
        <p:txBody>
          <a:bodyPr vert="horz" lIns="0" tIns="45720" rIns="91440" bIns="45720" rtlCol="0" anchor="t">
            <a:normAutofit fontScale="92500" lnSpcReduction="10000"/>
          </a:bodyPr>
          <a:lstStyle/>
          <a:p>
            <a:r>
              <a:rPr lang="en-US" dirty="0"/>
              <a:t>Recap key points</a:t>
            </a:r>
          </a:p>
        </p:txBody>
      </p:sp>
      <p:sp>
        <p:nvSpPr>
          <p:cNvPr id="31" name="Text Placeholder 3">
            <a:extLst>
              <a:ext uri="{FF2B5EF4-FFF2-40B4-BE49-F238E27FC236}">
                <a16:creationId xmlns:a16="http://schemas.microsoft.com/office/drawing/2014/main" id="{724BB97F-B86E-2C42-8391-A2B8B7D7DC27}"/>
              </a:ext>
            </a:extLst>
          </p:cNvPr>
          <p:cNvSpPr>
            <a:spLocks noGrp="1"/>
          </p:cNvSpPr>
          <p:nvPr>
            <p:ph type="body" sz="quarter" idx="15"/>
          </p:nvPr>
        </p:nvSpPr>
        <p:spPr>
          <a:xfrm>
            <a:off x="8153401" y="2167483"/>
            <a:ext cx="3298372" cy="1446219"/>
          </a:xfrm>
        </p:spPr>
        <p:txBody>
          <a:bodyPr>
            <a:normAutofit fontScale="92500" lnSpcReduction="20000"/>
          </a:bodyPr>
          <a:lstStyle/>
          <a:p>
            <a:pPr algn="l"/>
            <a:r>
              <a:rPr lang="en-US" b="0" i="1" dirty="0">
                <a:effectLst/>
                <a:latin typeface="__fkGroteskNeue_598ab8"/>
              </a:rPr>
              <a:t>Problem</a:t>
            </a:r>
            <a:r>
              <a:rPr lang="en-US" b="0" i="0" dirty="0">
                <a:effectLst/>
                <a:latin typeface="__fkGroteskNeue_598ab8"/>
              </a:rPr>
              <a:t>: Network instability and high latency.</a:t>
            </a:r>
          </a:p>
          <a:p>
            <a:pPr algn="l"/>
            <a:r>
              <a:rPr lang="en-US" b="0" i="1" dirty="0">
                <a:effectLst/>
                <a:latin typeface="__fkGroteskNeue_598ab8"/>
              </a:rPr>
              <a:t>Solution</a:t>
            </a:r>
            <a:r>
              <a:rPr lang="en-US" b="0" i="0" dirty="0">
                <a:effectLst/>
                <a:latin typeface="__fkGroteskNeue_598ab8"/>
              </a:rPr>
              <a:t>: AI-driven monitoring tool with actionable insights.</a:t>
            </a:r>
          </a:p>
          <a:p>
            <a:pPr algn="l"/>
            <a:r>
              <a:rPr lang="en-US" i="1" dirty="0">
                <a:latin typeface="__fkGroteskNeue_598ab8"/>
              </a:rPr>
              <a:t>I</a:t>
            </a:r>
            <a:r>
              <a:rPr lang="en-US" b="0" i="1" dirty="0">
                <a:effectLst/>
                <a:latin typeface="__fkGroteskNeue_598ab8"/>
              </a:rPr>
              <a:t>mpact</a:t>
            </a:r>
            <a:r>
              <a:rPr lang="en-US" b="0" i="0" dirty="0">
                <a:effectLst/>
                <a:latin typeface="__fkGroteskNeue_598ab8"/>
              </a:rPr>
              <a:t>: Enhanced network performance and user experience.</a:t>
            </a:r>
          </a:p>
        </p:txBody>
      </p:sp>
      <p:sp>
        <p:nvSpPr>
          <p:cNvPr id="10" name="Footer Placeholder 9">
            <a:extLst>
              <a:ext uri="{FF2B5EF4-FFF2-40B4-BE49-F238E27FC236}">
                <a16:creationId xmlns:a16="http://schemas.microsoft.com/office/drawing/2014/main" id="{0A1E09EC-39FF-4EB8-8F0B-AA0BB813F0A6}"/>
              </a:ext>
            </a:extLst>
          </p:cNvPr>
          <p:cNvSpPr>
            <a:spLocks noGrp="1"/>
          </p:cNvSpPr>
          <p:nvPr>
            <p:ph type="ftr" sz="quarter" idx="21"/>
          </p:nvPr>
        </p:nvSpPr>
        <p:spPr>
          <a:xfrm>
            <a:off x="4038600" y="6356350"/>
            <a:ext cx="4114800" cy="365125"/>
          </a:xfrm>
        </p:spPr>
        <p:txBody>
          <a:bodyPr/>
          <a:lstStyle/>
          <a:p>
            <a:r>
              <a:rPr lang="en-US" dirty="0"/>
              <a:t>MADE BY PIXELO</a:t>
            </a:r>
          </a:p>
        </p:txBody>
      </p:sp>
      <p:sp>
        <p:nvSpPr>
          <p:cNvPr id="11" name="Slide Number Placeholder 10">
            <a:extLst>
              <a:ext uri="{FF2B5EF4-FFF2-40B4-BE49-F238E27FC236}">
                <a16:creationId xmlns:a16="http://schemas.microsoft.com/office/drawing/2014/main" id="{E874D5FC-7122-4EA9-A7AA-BA3F9A46DF3E}"/>
              </a:ext>
            </a:extLst>
          </p:cNvPr>
          <p:cNvSpPr>
            <a:spLocks noGrp="1"/>
          </p:cNvSpPr>
          <p:nvPr>
            <p:ph type="sldNum" sz="quarter" idx="22"/>
          </p:nvPr>
        </p:nvSpPr>
        <p:spPr>
          <a:xfrm>
            <a:off x="8610600" y="6356350"/>
            <a:ext cx="2743200" cy="365125"/>
          </a:xfrm>
        </p:spPr>
        <p:txBody>
          <a:bodyPr/>
          <a:lstStyle/>
          <a:p>
            <a:fld id="{B5CEABB6-07DC-46E8-9B57-56EC44A396E5}" type="slidenum">
              <a:rPr lang="en-US" smtClean="0"/>
              <a:pPr/>
              <a:t>11</a:t>
            </a:fld>
            <a:endParaRPr lang="en-US" dirty="0"/>
          </a:p>
        </p:txBody>
      </p:sp>
      <p:sp>
        <p:nvSpPr>
          <p:cNvPr id="32" name="Text Placeholder 4">
            <a:extLst>
              <a:ext uri="{FF2B5EF4-FFF2-40B4-BE49-F238E27FC236}">
                <a16:creationId xmlns:a16="http://schemas.microsoft.com/office/drawing/2014/main" id="{559B810C-73DF-B44C-80E1-083E2F3B7C58}"/>
              </a:ext>
            </a:extLst>
          </p:cNvPr>
          <p:cNvSpPr>
            <a:spLocks noGrp="1"/>
          </p:cNvSpPr>
          <p:nvPr>
            <p:ph type="body" sz="quarter" idx="23"/>
          </p:nvPr>
        </p:nvSpPr>
        <p:spPr>
          <a:xfrm>
            <a:off x="6737176" y="3817672"/>
            <a:ext cx="3295186" cy="320381"/>
          </a:xfrm>
        </p:spPr>
        <p:txBody>
          <a:bodyPr/>
          <a:lstStyle/>
          <a:p>
            <a:r>
              <a:rPr lang="en-IN" b="0" i="0" dirty="0">
                <a:effectLst/>
                <a:latin typeface="__fkGroteskNeue_598ab8"/>
              </a:rPr>
              <a:t>Future Improvements</a:t>
            </a:r>
            <a:endParaRPr lang="en-US" dirty="0"/>
          </a:p>
        </p:txBody>
      </p:sp>
      <p:sp>
        <p:nvSpPr>
          <p:cNvPr id="33" name="Text Placeholder 5">
            <a:extLst>
              <a:ext uri="{FF2B5EF4-FFF2-40B4-BE49-F238E27FC236}">
                <a16:creationId xmlns:a16="http://schemas.microsoft.com/office/drawing/2014/main" id="{1FA41B41-DD97-A64E-8203-BA7A580F5A16}"/>
              </a:ext>
            </a:extLst>
          </p:cNvPr>
          <p:cNvSpPr>
            <a:spLocks noGrp="1"/>
          </p:cNvSpPr>
          <p:nvPr>
            <p:ph type="body" sz="quarter" idx="24"/>
          </p:nvPr>
        </p:nvSpPr>
        <p:spPr>
          <a:xfrm>
            <a:off x="6737176" y="4342022"/>
            <a:ext cx="4616623" cy="1886249"/>
          </a:xfrm>
        </p:spPr>
        <p:txBody>
          <a:bodyPr>
            <a:normAutofit/>
          </a:bodyPr>
          <a:lstStyle/>
          <a:p>
            <a:pPr algn="l"/>
            <a:r>
              <a:rPr lang="en-US" sz="1400" b="0" i="0" dirty="0">
                <a:effectLst/>
                <a:latin typeface="__fkGroteskNeue_598ab8"/>
              </a:rPr>
              <a:t>Integration with more advanced machine learning models for predictive analytics.</a:t>
            </a:r>
          </a:p>
          <a:p>
            <a:pPr algn="l"/>
            <a:r>
              <a:rPr lang="en-US" sz="1400" b="0" i="0" dirty="0">
                <a:effectLst/>
                <a:latin typeface="__fkGroteskNeue_598ab8"/>
              </a:rPr>
              <a:t>Scalability enhancements to support larger datasets and more complex network environments.</a:t>
            </a:r>
          </a:p>
        </p:txBody>
      </p:sp>
      <p:sp>
        <p:nvSpPr>
          <p:cNvPr id="2" name="Title 1">
            <a:extLst>
              <a:ext uri="{FF2B5EF4-FFF2-40B4-BE49-F238E27FC236}">
                <a16:creationId xmlns:a16="http://schemas.microsoft.com/office/drawing/2014/main" id="{39605AF1-623C-4E09-AB5D-8DD0571489F6}"/>
              </a:ext>
            </a:extLst>
          </p:cNvPr>
          <p:cNvSpPr>
            <a:spLocks noGrp="1"/>
          </p:cNvSpPr>
          <p:nvPr>
            <p:ph type="title"/>
          </p:nvPr>
        </p:nvSpPr>
        <p:spPr>
          <a:xfrm>
            <a:off x="1034142" y="1110286"/>
            <a:ext cx="10319657" cy="924808"/>
          </a:xfrm>
        </p:spPr>
        <p:txBody>
          <a:bodyPr>
            <a:normAutofit/>
          </a:bodyPr>
          <a:lstStyle/>
          <a:p>
            <a:pPr algn="l"/>
            <a:r>
              <a:rPr lang="en-IN" b="0" i="0" dirty="0">
                <a:effectLst/>
                <a:latin typeface="var(--font-fk-grotesk)"/>
              </a:rPr>
              <a:t>Conclusion &amp; Next Steps</a:t>
            </a:r>
          </a:p>
        </p:txBody>
      </p:sp>
    </p:spTree>
    <p:extLst>
      <p:ext uri="{BB962C8B-B14F-4D97-AF65-F5344CB8AC3E}">
        <p14:creationId xmlns:p14="http://schemas.microsoft.com/office/powerpoint/2010/main" val="37356853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descr="close up of a circuit board">
            <a:extLst>
              <a:ext uri="{FF2B5EF4-FFF2-40B4-BE49-F238E27FC236}">
                <a16:creationId xmlns:a16="http://schemas.microsoft.com/office/drawing/2014/main" id="{7E46DF18-087D-4FF8-A5A2-0C0EAD030693}"/>
              </a:ext>
            </a:extLst>
          </p:cNvPr>
          <p:cNvPicPr>
            <a:picLocks noGrp="1" noChangeAspect="1"/>
          </p:cNvPicPr>
          <p:nvPr>
            <p:ph type="pic" sz="quarter" idx="28"/>
          </p:nvPr>
        </p:nvPicPr>
        <p:blipFill rotWithShape="1">
          <a:blip r:embed="rId2" cstate="screen">
            <a:extLst>
              <a:ext uri="{28A0092B-C50C-407E-A947-70E740481C1C}">
                <a14:useLocalDpi xmlns:a14="http://schemas.microsoft.com/office/drawing/2010/main"/>
              </a:ext>
            </a:extLst>
          </a:blip>
          <a:srcRect/>
          <a:stretch/>
        </p:blipFill>
        <p:spPr>
          <a:xfrm>
            <a:off x="6426578" y="0"/>
            <a:ext cx="5765422" cy="6858000"/>
          </a:xfrm>
        </p:spPr>
      </p:pic>
      <p:pic>
        <p:nvPicPr>
          <p:cNvPr id="12" name="Picture Placeholder 11" descr="young person writing on white board">
            <a:extLst>
              <a:ext uri="{FF2B5EF4-FFF2-40B4-BE49-F238E27FC236}">
                <a16:creationId xmlns:a16="http://schemas.microsoft.com/office/drawing/2014/main" id="{C8584C16-529D-49FC-9E5D-414F66219568}"/>
              </a:ext>
            </a:extLst>
          </p:cNvPr>
          <p:cNvPicPr>
            <a:picLocks noGrp="1" noChangeAspect="1"/>
          </p:cNvPicPr>
          <p:nvPr>
            <p:ph type="pic" sz="quarter" idx="27"/>
          </p:nvPr>
        </p:nvPicPr>
        <p:blipFill rotWithShape="1">
          <a:blip r:embed="rId3" cstate="screen">
            <a:extLst>
              <a:ext uri="{28A0092B-C50C-407E-A947-70E740481C1C}">
                <a14:useLocalDpi xmlns:a14="http://schemas.microsoft.com/office/drawing/2010/main"/>
              </a:ext>
            </a:extLst>
          </a:blip>
          <a:srcRect/>
          <a:stretch/>
        </p:blipFill>
        <p:spPr>
          <a:xfrm>
            <a:off x="-11657" y="-16298"/>
            <a:ext cx="5555640" cy="6874299"/>
          </a:xfrm>
        </p:spPr>
      </p:pic>
      <p:sp>
        <p:nvSpPr>
          <p:cNvPr id="7" name="Footer Placeholder 6">
            <a:extLst>
              <a:ext uri="{FF2B5EF4-FFF2-40B4-BE49-F238E27FC236}">
                <a16:creationId xmlns:a16="http://schemas.microsoft.com/office/drawing/2014/main" id="{DEFBC735-43B8-468D-9D37-E51AAF9D343D}"/>
              </a:ext>
            </a:extLst>
          </p:cNvPr>
          <p:cNvSpPr>
            <a:spLocks noGrp="1"/>
          </p:cNvSpPr>
          <p:nvPr>
            <p:ph type="ftr" sz="quarter" idx="21"/>
          </p:nvPr>
        </p:nvSpPr>
        <p:spPr>
          <a:xfrm>
            <a:off x="3613205" y="6356350"/>
            <a:ext cx="4114800" cy="365125"/>
          </a:xfrm>
        </p:spPr>
        <p:txBody>
          <a:bodyPr/>
          <a:lstStyle/>
          <a:p>
            <a:r>
              <a:rPr lang="en-US" dirty="0"/>
              <a:t>MADE BY PIXELO</a:t>
            </a:r>
          </a:p>
        </p:txBody>
      </p:sp>
      <p:sp>
        <p:nvSpPr>
          <p:cNvPr id="9" name="Slide Number Placeholder 8">
            <a:extLst>
              <a:ext uri="{FF2B5EF4-FFF2-40B4-BE49-F238E27FC236}">
                <a16:creationId xmlns:a16="http://schemas.microsoft.com/office/drawing/2014/main" id="{08C3C4A8-F198-4008-B069-610BBFEC4095}"/>
              </a:ext>
            </a:extLst>
          </p:cNvPr>
          <p:cNvSpPr>
            <a:spLocks noGrp="1"/>
          </p:cNvSpPr>
          <p:nvPr>
            <p:ph type="sldNum" sz="quarter" idx="22"/>
          </p:nvPr>
        </p:nvSpPr>
        <p:spPr>
          <a:xfrm>
            <a:off x="8610600" y="6356350"/>
            <a:ext cx="2743200" cy="365125"/>
          </a:xfrm>
        </p:spPr>
        <p:txBody>
          <a:bodyPr/>
          <a:lstStyle/>
          <a:p>
            <a:fld id="{B5CEABB6-07DC-46E8-9B57-56EC44A396E5}" type="slidenum">
              <a:rPr lang="en-US" smtClean="0"/>
              <a:pPr/>
              <a:t>12</a:t>
            </a:fld>
            <a:endParaRPr lang="en-US" dirty="0"/>
          </a:p>
        </p:txBody>
      </p:sp>
      <p:sp>
        <p:nvSpPr>
          <p:cNvPr id="2" name="Title 1">
            <a:extLst>
              <a:ext uri="{FF2B5EF4-FFF2-40B4-BE49-F238E27FC236}">
                <a16:creationId xmlns:a16="http://schemas.microsoft.com/office/drawing/2014/main" id="{BCCAEE93-8585-46D4-A7EC-F184E317CB2E}"/>
              </a:ext>
            </a:extLst>
          </p:cNvPr>
          <p:cNvSpPr>
            <a:spLocks noGrp="1"/>
          </p:cNvSpPr>
          <p:nvPr>
            <p:ph type="title"/>
          </p:nvPr>
        </p:nvSpPr>
        <p:spPr>
          <a:xfrm>
            <a:off x="4898571" y="3363686"/>
            <a:ext cx="3907972" cy="555171"/>
          </a:xfrm>
        </p:spPr>
        <p:txBody>
          <a:bodyPr/>
          <a:lstStyle/>
          <a:p>
            <a:r>
              <a:rPr lang="en-US" dirty="0"/>
              <a:t>Thank you</a:t>
            </a:r>
          </a:p>
        </p:txBody>
      </p:sp>
    </p:spTree>
    <p:extLst>
      <p:ext uri="{BB962C8B-B14F-4D97-AF65-F5344CB8AC3E}">
        <p14:creationId xmlns:p14="http://schemas.microsoft.com/office/powerpoint/2010/main" val="25468361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9F29B-F233-48AF-8261-F33A4E079E3E}"/>
              </a:ext>
            </a:extLst>
          </p:cNvPr>
          <p:cNvSpPr>
            <a:spLocks noGrp="1"/>
          </p:cNvSpPr>
          <p:nvPr>
            <p:ph type="title"/>
          </p:nvPr>
        </p:nvSpPr>
        <p:spPr>
          <a:xfrm>
            <a:off x="1220226" y="2685256"/>
            <a:ext cx="4203247" cy="743744"/>
          </a:xfrm>
        </p:spPr>
        <p:txBody>
          <a:bodyPr/>
          <a:lstStyle/>
          <a:p>
            <a:r>
              <a:rPr lang="en-ZA" dirty="0"/>
              <a:t>About OUR PROJECT</a:t>
            </a:r>
          </a:p>
        </p:txBody>
      </p:sp>
      <p:sp>
        <p:nvSpPr>
          <p:cNvPr id="3" name="Subtitle 2">
            <a:extLst>
              <a:ext uri="{FF2B5EF4-FFF2-40B4-BE49-F238E27FC236}">
                <a16:creationId xmlns:a16="http://schemas.microsoft.com/office/drawing/2014/main" id="{35E3EA69-4E0E-41BD-8095-A124225A2647}"/>
              </a:ext>
            </a:extLst>
          </p:cNvPr>
          <p:cNvSpPr>
            <a:spLocks noGrp="1"/>
          </p:cNvSpPr>
          <p:nvPr>
            <p:ph idx="1"/>
          </p:nvPr>
        </p:nvSpPr>
        <p:spPr>
          <a:xfrm>
            <a:off x="1099456" y="3429001"/>
            <a:ext cx="5594642" cy="2609850"/>
          </a:xfrm>
        </p:spPr>
        <p:txBody>
          <a:bodyPr vert="horz" lIns="0" tIns="45720" rIns="91440" bIns="45720" rtlCol="0" anchor="t">
            <a:normAutofit/>
          </a:bodyPr>
          <a:lstStyle/>
          <a:p>
            <a:pPr marL="285750" indent="-285750">
              <a:buFont typeface="Arial" panose="020B0604020202020204" pitchFamily="34" charset="0"/>
              <a:buChar char="•"/>
            </a:pPr>
            <a:r>
              <a:rPr lang="en-US" sz="1400" dirty="0"/>
              <a:t>PROBLEM STATEMENT:   </a:t>
            </a:r>
            <a:r>
              <a:rPr lang="en-US" sz="1400" b="1" dirty="0">
                <a:latin typeface="+mj-lt"/>
              </a:rPr>
              <a:t>Wi-Fi-Outage Prediction System Using AI</a:t>
            </a:r>
          </a:p>
          <a:p>
            <a:pPr marL="285750" indent="-285750">
              <a:buFont typeface="Arial" panose="020B0604020202020204" pitchFamily="34" charset="0"/>
              <a:buChar char="•"/>
            </a:pPr>
            <a:r>
              <a:rPr lang="en-US" sz="1400" dirty="0"/>
              <a:t>TEAM NAME:   </a:t>
            </a:r>
            <a:r>
              <a:rPr lang="en-US" sz="1400" b="1" dirty="0"/>
              <a:t>Team </a:t>
            </a:r>
            <a:r>
              <a:rPr lang="en-US" sz="1400" b="1" dirty="0" err="1"/>
              <a:t>Pixelo</a:t>
            </a:r>
            <a:endParaRPr lang="en-US" sz="1400" b="1" dirty="0"/>
          </a:p>
          <a:p>
            <a:pPr marL="285750" indent="-285750">
              <a:buFont typeface="Arial" panose="020B0604020202020204" pitchFamily="34" charset="0"/>
              <a:buChar char="•"/>
            </a:pPr>
            <a:r>
              <a:rPr lang="en-US" sz="1400" dirty="0"/>
              <a:t>TEAM MEMBERS: </a:t>
            </a:r>
          </a:p>
          <a:p>
            <a:pPr marL="971550" lvl="1" indent="-285750"/>
            <a:r>
              <a:rPr lang="en-US" sz="1400" dirty="0"/>
              <a:t>Souvik Bagchi</a:t>
            </a:r>
          </a:p>
          <a:p>
            <a:pPr marL="971550" lvl="1" indent="-285750"/>
            <a:r>
              <a:rPr lang="en-US" sz="1400" dirty="0"/>
              <a:t>Dhiman Bharadwaj</a:t>
            </a:r>
          </a:p>
          <a:p>
            <a:pPr marL="971550" lvl="1" indent="-285750"/>
            <a:r>
              <a:rPr lang="en-US" sz="1400" dirty="0"/>
              <a:t>Kumar </a:t>
            </a:r>
            <a:r>
              <a:rPr lang="en-US" sz="1400" dirty="0" err="1"/>
              <a:t>Suryansh</a:t>
            </a:r>
            <a:endParaRPr lang="en-US" sz="1400" dirty="0"/>
          </a:p>
          <a:p>
            <a:pPr marL="971550" lvl="1" indent="-285750"/>
            <a:r>
              <a:rPr lang="en-US" sz="1400" dirty="0"/>
              <a:t>Vivaan Saha</a:t>
            </a:r>
          </a:p>
          <a:p>
            <a:pPr marL="971550" lvl="1" indent="-285750"/>
            <a:r>
              <a:rPr lang="en-US" sz="1400" dirty="0"/>
              <a:t>Utkarsh Srivastava</a:t>
            </a:r>
          </a:p>
        </p:txBody>
      </p:sp>
      <p:sp>
        <p:nvSpPr>
          <p:cNvPr id="5" name="Footer Placeholder 4">
            <a:extLst>
              <a:ext uri="{FF2B5EF4-FFF2-40B4-BE49-F238E27FC236}">
                <a16:creationId xmlns:a16="http://schemas.microsoft.com/office/drawing/2014/main" id="{AF29EA23-F34E-486A-B8B2-0C3019266975}"/>
              </a:ext>
            </a:extLst>
          </p:cNvPr>
          <p:cNvSpPr>
            <a:spLocks noGrp="1"/>
          </p:cNvSpPr>
          <p:nvPr>
            <p:ph type="ftr" sz="quarter" idx="11"/>
          </p:nvPr>
        </p:nvSpPr>
        <p:spPr>
          <a:xfrm>
            <a:off x="4038600" y="6356350"/>
            <a:ext cx="4114800" cy="365125"/>
          </a:xfrm>
        </p:spPr>
        <p:txBody>
          <a:bodyPr/>
          <a:lstStyle/>
          <a:p>
            <a:r>
              <a:rPr lang="en-ZA" dirty="0"/>
              <a:t>MADE BY PIXELO</a:t>
            </a:r>
          </a:p>
        </p:txBody>
      </p:sp>
      <p:sp>
        <p:nvSpPr>
          <p:cNvPr id="4" name="Slide Number Placeholder 3">
            <a:extLst>
              <a:ext uri="{FF2B5EF4-FFF2-40B4-BE49-F238E27FC236}">
                <a16:creationId xmlns:a16="http://schemas.microsoft.com/office/drawing/2014/main" id="{328F602C-7F98-4C02-99D4-ED65E00D66A4}"/>
              </a:ext>
            </a:extLst>
          </p:cNvPr>
          <p:cNvSpPr>
            <a:spLocks noGrp="1"/>
          </p:cNvSpPr>
          <p:nvPr>
            <p:ph type="sldNum" sz="quarter" idx="12"/>
          </p:nvPr>
        </p:nvSpPr>
        <p:spPr>
          <a:xfrm>
            <a:off x="8610600" y="6356350"/>
            <a:ext cx="2743200" cy="365125"/>
          </a:xfrm>
        </p:spPr>
        <p:txBody>
          <a:bodyPr/>
          <a:lstStyle/>
          <a:p>
            <a:fld id="{19B51A1E-902D-48AF-9020-955120F399B6}" type="slidenum">
              <a:rPr lang="en-ZA" smtClean="0"/>
              <a:pPr/>
              <a:t>2</a:t>
            </a:fld>
            <a:endParaRPr lang="en-ZA" dirty="0"/>
          </a:p>
        </p:txBody>
      </p:sp>
    </p:spTree>
    <p:extLst>
      <p:ext uri="{BB962C8B-B14F-4D97-AF65-F5344CB8AC3E}">
        <p14:creationId xmlns:p14="http://schemas.microsoft.com/office/powerpoint/2010/main" val="22434949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08C79-A4AC-4B5D-92DF-600737E4D11A}"/>
              </a:ext>
            </a:extLst>
          </p:cNvPr>
          <p:cNvSpPr>
            <a:spLocks noGrp="1"/>
          </p:cNvSpPr>
          <p:nvPr>
            <p:ph type="title"/>
          </p:nvPr>
        </p:nvSpPr>
        <p:spPr>
          <a:xfrm>
            <a:off x="1034142" y="1110286"/>
            <a:ext cx="10515600" cy="924808"/>
          </a:xfrm>
        </p:spPr>
        <p:txBody>
          <a:bodyPr>
            <a:normAutofit/>
          </a:bodyPr>
          <a:lstStyle/>
          <a:p>
            <a:r>
              <a:rPr lang="en-US" dirty="0"/>
              <a:t>Problem STATEMENT</a:t>
            </a:r>
          </a:p>
        </p:txBody>
      </p:sp>
      <p:sp>
        <p:nvSpPr>
          <p:cNvPr id="14" name="Footer Placeholder 13">
            <a:extLst>
              <a:ext uri="{FF2B5EF4-FFF2-40B4-BE49-F238E27FC236}">
                <a16:creationId xmlns:a16="http://schemas.microsoft.com/office/drawing/2014/main" id="{99C42777-54AD-453F-B4EF-F59AF9213DDA}"/>
              </a:ext>
            </a:extLst>
          </p:cNvPr>
          <p:cNvSpPr>
            <a:spLocks noGrp="1"/>
          </p:cNvSpPr>
          <p:nvPr>
            <p:ph type="ftr" sz="quarter" idx="21"/>
          </p:nvPr>
        </p:nvSpPr>
        <p:spPr>
          <a:xfrm>
            <a:off x="4038600" y="6356350"/>
            <a:ext cx="4114800" cy="365125"/>
          </a:xfrm>
        </p:spPr>
        <p:txBody>
          <a:bodyPr/>
          <a:lstStyle/>
          <a:p>
            <a:r>
              <a:rPr lang="en-US" dirty="0"/>
              <a:t>MADE BY PIXELO</a:t>
            </a:r>
          </a:p>
        </p:txBody>
      </p:sp>
      <p:sp>
        <p:nvSpPr>
          <p:cNvPr id="15" name="Slide Number Placeholder 14">
            <a:extLst>
              <a:ext uri="{FF2B5EF4-FFF2-40B4-BE49-F238E27FC236}">
                <a16:creationId xmlns:a16="http://schemas.microsoft.com/office/drawing/2014/main" id="{A65DB049-1A50-43CE-907A-2AA792D6F9F1}"/>
              </a:ext>
            </a:extLst>
          </p:cNvPr>
          <p:cNvSpPr>
            <a:spLocks noGrp="1"/>
          </p:cNvSpPr>
          <p:nvPr>
            <p:ph type="sldNum" sz="quarter" idx="22"/>
          </p:nvPr>
        </p:nvSpPr>
        <p:spPr>
          <a:xfrm>
            <a:off x="8610600" y="6356350"/>
            <a:ext cx="2743200" cy="365125"/>
          </a:xfrm>
        </p:spPr>
        <p:txBody>
          <a:bodyPr/>
          <a:lstStyle/>
          <a:p>
            <a:fld id="{B5CEABB6-07DC-46E8-9B57-56EC44A396E5}" type="slidenum">
              <a:rPr lang="en-US" smtClean="0"/>
              <a:pPr/>
              <a:t>3</a:t>
            </a:fld>
            <a:endParaRPr lang="en-US" dirty="0"/>
          </a:p>
        </p:txBody>
      </p:sp>
      <p:sp>
        <p:nvSpPr>
          <p:cNvPr id="44" name="TextBox 43">
            <a:extLst>
              <a:ext uri="{FF2B5EF4-FFF2-40B4-BE49-F238E27FC236}">
                <a16:creationId xmlns:a16="http://schemas.microsoft.com/office/drawing/2014/main" id="{32D27510-0403-F371-10E9-A3EF2C69FB59}"/>
              </a:ext>
            </a:extLst>
          </p:cNvPr>
          <p:cNvSpPr txBox="1"/>
          <p:nvPr/>
        </p:nvSpPr>
        <p:spPr>
          <a:xfrm>
            <a:off x="1034142" y="2231360"/>
            <a:ext cx="10319658" cy="3785652"/>
          </a:xfrm>
          <a:prstGeom prst="rect">
            <a:avLst/>
          </a:prstGeom>
          <a:noFill/>
        </p:spPr>
        <p:txBody>
          <a:bodyPr wrap="square" rtlCol="0">
            <a:spAutoFit/>
          </a:bodyPr>
          <a:lstStyle/>
          <a:p>
            <a:pPr marL="285750" indent="-285750">
              <a:buFont typeface="Arial" panose="020B0604020202020204" pitchFamily="34" charset="0"/>
              <a:buChar char="•"/>
            </a:pPr>
            <a:r>
              <a:rPr lang="en-US" sz="1600" dirty="0"/>
              <a:t>Wi-Fi outages can seriously affect both our personal lives and work. When the Wi-Fi goes down, it can stop us from communicating, make us less productive, and limit our access to important online services like banking, shopping, or even schoolwork.</a:t>
            </a:r>
          </a:p>
          <a:p>
            <a:endParaRPr lang="en-US" sz="1600" dirty="0"/>
          </a:p>
          <a:p>
            <a:pPr marL="285750" indent="-285750">
              <a:buFont typeface="Arial" panose="020B0604020202020204" pitchFamily="34" charset="0"/>
              <a:buChar char="•"/>
            </a:pPr>
            <a:r>
              <a:rPr lang="en-US" sz="1600" dirty="0"/>
              <a:t>The main issue is that there isn’t a good system in place to predict when these Wi-Fi problems will happen. Because of this, we’re often caught off guard when the Wi-Fi suddenly stops working, leaving us scrambling to fix it without knowing why it happened. Having a way to predict Wi-Fi outages would allow us to prepare and fix issues before they cause problems. This is especially important in places like schools, hospitals, and businesses, where reliable internet access is critical to daily operations. </a:t>
            </a:r>
          </a:p>
          <a:p>
            <a:endParaRPr lang="en-US" sz="1600" dirty="0"/>
          </a:p>
          <a:p>
            <a:pPr marL="285750" indent="-285750">
              <a:buFont typeface="Arial" panose="020B0604020202020204" pitchFamily="34" charset="0"/>
              <a:buChar char="•"/>
            </a:pPr>
            <a:r>
              <a:rPr lang="en-US" sz="1600" dirty="0"/>
              <a:t>The AI-based Wi-Fi Outage Prediction Model uses smart technology to look at data from your Wi-Fi network and predict when a problem might happen, even before it occurs. By recognizing patterns and unusual activity that often come before a Wi-Fi issue, the system can warn users and network managers ahead of time. This gives them a chance to fix the issue or take steps to prevent the Wi-Fi from going down, making sure everything runs smoothly without interruptions.</a:t>
            </a:r>
            <a:endParaRPr lang="en-IN" sz="1600" dirty="0"/>
          </a:p>
        </p:txBody>
      </p:sp>
    </p:spTree>
    <p:extLst>
      <p:ext uri="{BB962C8B-B14F-4D97-AF65-F5344CB8AC3E}">
        <p14:creationId xmlns:p14="http://schemas.microsoft.com/office/powerpoint/2010/main" val="17385616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BCB14EA2-CBDF-4C65-9598-93DEDB4C9C2E}"/>
              </a:ext>
            </a:extLst>
          </p:cNvPr>
          <p:cNvSpPr>
            <a:spLocks noGrp="1"/>
          </p:cNvSpPr>
          <p:nvPr>
            <p:ph type="body" sz="quarter" idx="15"/>
          </p:nvPr>
        </p:nvSpPr>
        <p:spPr>
          <a:xfrm>
            <a:off x="4381909" y="2258421"/>
            <a:ext cx="6125063" cy="3745564"/>
          </a:xfrm>
        </p:spPr>
        <p:txBody>
          <a:bodyPr>
            <a:normAutofit/>
          </a:bodyPr>
          <a:lstStyle/>
          <a:p>
            <a:pPr marL="171450" indent="-171450" algn="l">
              <a:buFont typeface="Arial" panose="020B0604020202020204" pitchFamily="34" charset="0"/>
              <a:buChar char="•"/>
            </a:pPr>
            <a:r>
              <a:rPr lang="en-US" sz="1400" b="0" i="0" dirty="0">
                <a:effectLst/>
                <a:latin typeface="__fkGroteskNeue_598ab8"/>
              </a:rPr>
              <a:t>Brief Description: The proposed AI-based solution is a network monitoring application that measures and analyzes internet latency to provide actionable insights and recommendations for improving network performance.</a:t>
            </a:r>
          </a:p>
          <a:p>
            <a:pPr marL="171450" indent="-171450" algn="l">
              <a:buFont typeface="Arial" panose="020B0604020202020204" pitchFamily="34" charset="0"/>
              <a:buChar char="•"/>
            </a:pPr>
            <a:r>
              <a:rPr lang="en-US" sz="1400" b="0" i="0" dirty="0">
                <a:effectLst/>
                <a:latin typeface="__fkGroteskNeue_598ab8"/>
              </a:rPr>
              <a:t>Problem Addressed: It addresses the issue of network instability and high latency, which can affect user experience in various online activities such as streaming online courses, etc.</a:t>
            </a:r>
          </a:p>
          <a:p>
            <a:pPr marL="171450" indent="-171450" algn="l">
              <a:buFont typeface="Arial" panose="020B0604020202020204" pitchFamily="34" charset="0"/>
              <a:buChar char="•"/>
            </a:pPr>
            <a:r>
              <a:rPr lang="en-US" sz="1400" b="0" i="0" dirty="0">
                <a:effectLst/>
                <a:latin typeface="__fkGroteskNeue_598ab8"/>
              </a:rPr>
              <a:t>Unique Aspects: The solution integrates real-time latency measurement with an AI-driven recommendation system that suggests improvements based on the analyzed data. It also includes a visualization component for easy interpretation of latency trends.</a:t>
            </a:r>
          </a:p>
        </p:txBody>
      </p:sp>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1034142" y="419184"/>
            <a:ext cx="2362200" cy="1110286"/>
          </a:xfrm>
        </p:spPr>
        <p:txBody>
          <a:bodyPr/>
          <a:lstStyle/>
          <a:p>
            <a:r>
              <a:rPr lang="en-US" dirty="0"/>
              <a:t>PROPOSED AI SOLUTION</a:t>
            </a:r>
          </a:p>
        </p:txBody>
      </p:sp>
      <p:sp>
        <p:nvSpPr>
          <p:cNvPr id="12" name="Footer Placeholder 11">
            <a:extLst>
              <a:ext uri="{FF2B5EF4-FFF2-40B4-BE49-F238E27FC236}">
                <a16:creationId xmlns:a16="http://schemas.microsoft.com/office/drawing/2014/main" id="{06ACBB45-6616-4FE9-B211-BDCA0491CD12}"/>
              </a:ext>
            </a:extLst>
          </p:cNvPr>
          <p:cNvSpPr>
            <a:spLocks noGrp="1"/>
          </p:cNvSpPr>
          <p:nvPr>
            <p:ph type="ftr" sz="quarter" idx="21"/>
          </p:nvPr>
        </p:nvSpPr>
        <p:spPr>
          <a:xfrm>
            <a:off x="4038600" y="6356350"/>
            <a:ext cx="4114800" cy="365125"/>
          </a:xfrm>
        </p:spPr>
        <p:txBody>
          <a:bodyPr/>
          <a:lstStyle/>
          <a:p>
            <a:r>
              <a:rPr lang="en-US" dirty="0"/>
              <a:t>MADE BY PIXELO</a:t>
            </a:r>
          </a:p>
        </p:txBody>
      </p:sp>
      <p:sp>
        <p:nvSpPr>
          <p:cNvPr id="13" name="Slide Number Placeholder 12">
            <a:extLst>
              <a:ext uri="{FF2B5EF4-FFF2-40B4-BE49-F238E27FC236}">
                <a16:creationId xmlns:a16="http://schemas.microsoft.com/office/drawing/2014/main" id="{8EB4FD15-5553-45C2-B403-92726A0897AE}"/>
              </a:ext>
            </a:extLst>
          </p:cNvPr>
          <p:cNvSpPr>
            <a:spLocks noGrp="1"/>
          </p:cNvSpPr>
          <p:nvPr>
            <p:ph type="sldNum" sz="quarter" idx="22"/>
          </p:nvPr>
        </p:nvSpPr>
        <p:spPr>
          <a:xfrm>
            <a:off x="8610600" y="6356350"/>
            <a:ext cx="2743200" cy="365125"/>
          </a:xfrm>
        </p:spPr>
        <p:txBody>
          <a:bodyPr/>
          <a:lstStyle/>
          <a:p>
            <a:fld id="{B5CEABB6-07DC-46E8-9B57-56EC44A396E5}" type="slidenum">
              <a:rPr lang="en-US" smtClean="0"/>
              <a:pPr/>
              <a:t>4</a:t>
            </a:fld>
            <a:endParaRPr lang="en-US" dirty="0"/>
          </a:p>
        </p:txBody>
      </p:sp>
    </p:spTree>
    <p:extLst>
      <p:ext uri="{BB962C8B-B14F-4D97-AF65-F5344CB8AC3E}">
        <p14:creationId xmlns:p14="http://schemas.microsoft.com/office/powerpoint/2010/main" val="15939208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8421587F-8DFD-4A31-9931-8A346A92D87A}"/>
              </a:ext>
            </a:extLst>
          </p:cNvPr>
          <p:cNvSpPr>
            <a:spLocks noGrp="1"/>
          </p:cNvSpPr>
          <p:nvPr>
            <p:ph type="body" sz="quarter" idx="13"/>
          </p:nvPr>
        </p:nvSpPr>
        <p:spPr>
          <a:xfrm>
            <a:off x="304614" y="975302"/>
            <a:ext cx="5042568" cy="345476"/>
          </a:xfrm>
        </p:spPr>
        <p:txBody>
          <a:bodyPr vert="horz" lIns="91440" tIns="45720" rIns="91440" bIns="45720" rtlCol="0" anchor="t">
            <a:noAutofit/>
          </a:bodyPr>
          <a:lstStyle/>
          <a:p>
            <a:r>
              <a:rPr lang="en-ZA" sz="2000" b="1" dirty="0"/>
              <a:t>Beneficiaries</a:t>
            </a:r>
          </a:p>
        </p:txBody>
      </p:sp>
      <p:sp>
        <p:nvSpPr>
          <p:cNvPr id="3" name="Text Placeholder 2">
            <a:extLst>
              <a:ext uri="{FF2B5EF4-FFF2-40B4-BE49-F238E27FC236}">
                <a16:creationId xmlns:a16="http://schemas.microsoft.com/office/drawing/2014/main" id="{D3264BC1-DA72-48D5-81A1-C62B43019957}"/>
              </a:ext>
            </a:extLst>
          </p:cNvPr>
          <p:cNvSpPr>
            <a:spLocks noGrp="1"/>
          </p:cNvSpPr>
          <p:nvPr>
            <p:ph type="body" sz="quarter" idx="15"/>
          </p:nvPr>
        </p:nvSpPr>
        <p:spPr>
          <a:xfrm>
            <a:off x="349185" y="1501301"/>
            <a:ext cx="5319460" cy="5220174"/>
          </a:xfrm>
        </p:spPr>
        <p:txBody>
          <a:bodyPr>
            <a:normAutofit lnSpcReduction="10000"/>
          </a:bodyPr>
          <a:lstStyle/>
          <a:p>
            <a:pPr marL="171450" indent="-171450">
              <a:buFont typeface="Wingdings" panose="05000000000000000000" pitchFamily="2" charset="2"/>
              <a:buChar char="Ø"/>
            </a:pPr>
            <a:r>
              <a:rPr lang="en-ZA" sz="1600" b="1" noProof="1"/>
              <a:t>Student: </a:t>
            </a:r>
            <a:r>
              <a:rPr lang="en-US" sz="1600" dirty="0"/>
              <a:t>Better connectivity ensures uninterrupted access to online resources which aids in online learning, projects, research, peer  learning etc.</a:t>
            </a:r>
          </a:p>
          <a:p>
            <a:pPr marL="171450" indent="-171450">
              <a:buFont typeface="Wingdings" panose="05000000000000000000" pitchFamily="2" charset="2"/>
              <a:buChar char="Ø"/>
            </a:pPr>
            <a:r>
              <a:rPr lang="en-US" sz="1600" b="1" dirty="0"/>
              <a:t>Wi-fi management team:  </a:t>
            </a:r>
            <a:r>
              <a:rPr lang="en-US" sz="1600" dirty="0"/>
              <a:t>It can help the Wi-Fi administration in detection of problem, detection of  locations where wi-fi is most unstable hence helps them find a better solution. </a:t>
            </a:r>
          </a:p>
          <a:p>
            <a:pPr marL="171450" indent="-171450">
              <a:buFont typeface="Wingdings" panose="05000000000000000000" pitchFamily="2" charset="2"/>
              <a:buChar char="Ø"/>
            </a:pPr>
            <a:r>
              <a:rPr lang="en-US" sz="1600" b="1" dirty="0"/>
              <a:t>Faculty &amp; Staff:  </a:t>
            </a:r>
            <a:r>
              <a:rPr lang="en-US" sz="1600" dirty="0"/>
              <a:t>It can help faculties to conduct smoother online tutorials whenever needed and performing other administrative tasks.</a:t>
            </a:r>
          </a:p>
          <a:p>
            <a:pPr marL="171450" indent="-171450">
              <a:buFont typeface="Wingdings" panose="05000000000000000000" pitchFamily="2" charset="2"/>
              <a:buChar char="Ø"/>
            </a:pPr>
            <a:r>
              <a:rPr lang="en-US" sz="1600" b="1" dirty="0"/>
              <a:t>College Administration: </a:t>
            </a:r>
            <a:r>
              <a:rPr lang="en-US" sz="1600" dirty="0"/>
              <a:t>It can help the administration in easily identifying wi-fi outage problems hence improving campus Wi-Fi infrastructure.</a:t>
            </a:r>
          </a:p>
          <a:p>
            <a:endParaRPr lang="en-US" sz="1400" dirty="0"/>
          </a:p>
        </p:txBody>
      </p:sp>
      <p:sp>
        <p:nvSpPr>
          <p:cNvPr id="2" name="Title 1">
            <a:extLst>
              <a:ext uri="{FF2B5EF4-FFF2-40B4-BE49-F238E27FC236}">
                <a16:creationId xmlns:a16="http://schemas.microsoft.com/office/drawing/2014/main" id="{7291CFAB-A735-4A31-A51D-42FE1F5E94E0}"/>
              </a:ext>
            </a:extLst>
          </p:cNvPr>
          <p:cNvSpPr>
            <a:spLocks noGrp="1"/>
          </p:cNvSpPr>
          <p:nvPr>
            <p:ph type="title"/>
          </p:nvPr>
        </p:nvSpPr>
        <p:spPr>
          <a:xfrm>
            <a:off x="304615" y="-109031"/>
            <a:ext cx="4501910" cy="732282"/>
          </a:xfrm>
        </p:spPr>
        <p:txBody>
          <a:bodyPr>
            <a:normAutofit fontScale="90000"/>
          </a:bodyPr>
          <a:lstStyle/>
          <a:p>
            <a:r>
              <a:rPr lang="en-US" dirty="0"/>
              <a:t>TARGET AUDIENCE &amp; USE CASE</a:t>
            </a:r>
          </a:p>
        </p:txBody>
      </p:sp>
      <p:sp>
        <p:nvSpPr>
          <p:cNvPr id="10" name="Footer Placeholder 9">
            <a:extLst>
              <a:ext uri="{FF2B5EF4-FFF2-40B4-BE49-F238E27FC236}">
                <a16:creationId xmlns:a16="http://schemas.microsoft.com/office/drawing/2014/main" id="{3B319D9A-3123-4A8C-80E8-FEA22A444432}"/>
              </a:ext>
            </a:extLst>
          </p:cNvPr>
          <p:cNvSpPr>
            <a:spLocks noGrp="1"/>
          </p:cNvSpPr>
          <p:nvPr>
            <p:ph type="ftr" sz="quarter" idx="21"/>
          </p:nvPr>
        </p:nvSpPr>
        <p:spPr>
          <a:xfrm>
            <a:off x="4038600" y="6356350"/>
            <a:ext cx="4114800" cy="365125"/>
          </a:xfrm>
        </p:spPr>
        <p:txBody>
          <a:bodyPr/>
          <a:lstStyle/>
          <a:p>
            <a:r>
              <a:rPr lang="en-US" dirty="0"/>
              <a:t>MADE BY PIXELO</a:t>
            </a:r>
          </a:p>
        </p:txBody>
      </p:sp>
      <p:sp>
        <p:nvSpPr>
          <p:cNvPr id="12" name="Slide Number Placeholder 11">
            <a:extLst>
              <a:ext uri="{FF2B5EF4-FFF2-40B4-BE49-F238E27FC236}">
                <a16:creationId xmlns:a16="http://schemas.microsoft.com/office/drawing/2014/main" id="{18E5D0F5-4C11-47EE-BA9F-DEF2F44DD3DC}"/>
              </a:ext>
            </a:extLst>
          </p:cNvPr>
          <p:cNvSpPr>
            <a:spLocks noGrp="1"/>
          </p:cNvSpPr>
          <p:nvPr>
            <p:ph type="sldNum" sz="quarter" idx="22"/>
          </p:nvPr>
        </p:nvSpPr>
        <p:spPr>
          <a:xfrm>
            <a:off x="8610600" y="6356350"/>
            <a:ext cx="2743200" cy="365125"/>
          </a:xfrm>
        </p:spPr>
        <p:txBody>
          <a:bodyPr/>
          <a:lstStyle/>
          <a:p>
            <a:fld id="{B5CEABB6-07DC-46E8-9B57-56EC44A396E5}" type="slidenum">
              <a:rPr lang="en-US" smtClean="0"/>
              <a:pPr/>
              <a:t>5</a:t>
            </a:fld>
            <a:endParaRPr lang="en-US" dirty="0"/>
          </a:p>
        </p:txBody>
      </p:sp>
      <p:sp>
        <p:nvSpPr>
          <p:cNvPr id="5" name="Text Placeholder 4">
            <a:extLst>
              <a:ext uri="{FF2B5EF4-FFF2-40B4-BE49-F238E27FC236}">
                <a16:creationId xmlns:a16="http://schemas.microsoft.com/office/drawing/2014/main" id="{B58D86DE-B923-4D58-B00B-1914FA90BB77}"/>
              </a:ext>
            </a:extLst>
          </p:cNvPr>
          <p:cNvSpPr>
            <a:spLocks noGrp="1"/>
          </p:cNvSpPr>
          <p:nvPr>
            <p:ph type="body" sz="quarter" idx="23"/>
          </p:nvPr>
        </p:nvSpPr>
        <p:spPr>
          <a:xfrm>
            <a:off x="6844819" y="1000397"/>
            <a:ext cx="5042568" cy="320381"/>
          </a:xfrm>
        </p:spPr>
        <p:txBody>
          <a:bodyPr/>
          <a:lstStyle/>
          <a:p>
            <a:r>
              <a:rPr lang="en-IN" sz="2000" b="1" i="0" dirty="0">
                <a:effectLst/>
                <a:latin typeface="__fkGroteskNeue_598ab8"/>
              </a:rPr>
              <a:t>Use Cases</a:t>
            </a:r>
            <a:endParaRPr lang="en-US" sz="2000" b="1" dirty="0"/>
          </a:p>
        </p:txBody>
      </p:sp>
      <p:sp>
        <p:nvSpPr>
          <p:cNvPr id="6" name="Text Placeholder 5">
            <a:extLst>
              <a:ext uri="{FF2B5EF4-FFF2-40B4-BE49-F238E27FC236}">
                <a16:creationId xmlns:a16="http://schemas.microsoft.com/office/drawing/2014/main" id="{071D6DC6-1167-4691-9102-803C951DFEF9}"/>
              </a:ext>
            </a:extLst>
          </p:cNvPr>
          <p:cNvSpPr>
            <a:spLocks noGrp="1"/>
          </p:cNvSpPr>
          <p:nvPr>
            <p:ph type="body" sz="quarter" idx="24"/>
          </p:nvPr>
        </p:nvSpPr>
        <p:spPr>
          <a:xfrm>
            <a:off x="6718534" y="1501301"/>
            <a:ext cx="4635266" cy="4572805"/>
          </a:xfrm>
        </p:spPr>
        <p:txBody>
          <a:bodyPr>
            <a:normAutofit/>
          </a:bodyPr>
          <a:lstStyle/>
          <a:p>
            <a:pPr marL="171450" indent="-171450">
              <a:buFont typeface="Wingdings" panose="05000000000000000000" pitchFamily="2" charset="2"/>
              <a:buChar char="Ø"/>
            </a:pPr>
            <a:r>
              <a:rPr kumimoji="0" lang="en-US" altLang="en-US" sz="1600" b="1" i="0" u="none" strike="noStrike" cap="none" normalizeH="0" baseline="0" dirty="0">
                <a:ln>
                  <a:noFill/>
                </a:ln>
                <a:solidFill>
                  <a:schemeClr val="tx1"/>
                </a:solidFill>
                <a:effectLst/>
                <a:latin typeface="+mj-lt"/>
              </a:rPr>
              <a:t>Universities &amp; Educational Institutions</a:t>
            </a:r>
            <a:r>
              <a:rPr kumimoji="0" lang="en-US" altLang="en-US" sz="1600" b="0" i="0" u="none" strike="noStrike" cap="none" normalizeH="0" baseline="0" dirty="0">
                <a:ln>
                  <a:noFill/>
                </a:ln>
                <a:solidFill>
                  <a:schemeClr val="tx1"/>
                </a:solidFill>
                <a:effectLst/>
                <a:latin typeface="+mj-lt"/>
              </a:rPr>
              <a:t>: Helps monitor and improve campus’ Wi-Fi networks infrastructures.</a:t>
            </a:r>
          </a:p>
          <a:p>
            <a:pPr marL="171450" indent="-171450">
              <a:buFont typeface="Wingdings" panose="05000000000000000000" pitchFamily="2" charset="2"/>
              <a:buChar char="Ø"/>
            </a:pPr>
            <a:r>
              <a:rPr lang="en-US" sz="1600" b="1" i="0" dirty="0">
                <a:effectLst/>
                <a:latin typeface="+mj-lt"/>
              </a:rPr>
              <a:t>Corporate IT Departments:</a:t>
            </a:r>
            <a:r>
              <a:rPr lang="en-US" sz="1600" b="0" i="0" dirty="0">
                <a:effectLst/>
                <a:latin typeface="+mj-lt"/>
              </a:rPr>
              <a:t> For monitoring office network stability.</a:t>
            </a:r>
          </a:p>
          <a:p>
            <a:pPr marL="171450" indent="-171450">
              <a:buFont typeface="Wingdings" panose="05000000000000000000" pitchFamily="2" charset="2"/>
              <a:buChar char="Ø"/>
            </a:pPr>
            <a:r>
              <a:rPr lang="en-US" sz="1600" b="1" i="0" dirty="0">
                <a:effectLst/>
                <a:latin typeface="+mj-lt"/>
              </a:rPr>
              <a:t>Internet Service Providers (ISPs):</a:t>
            </a:r>
            <a:r>
              <a:rPr lang="en-US" sz="1600" b="0" i="0" dirty="0">
                <a:effectLst/>
                <a:latin typeface="+mj-lt"/>
              </a:rPr>
              <a:t> To assess and improve service quality.</a:t>
            </a:r>
          </a:p>
          <a:p>
            <a:pPr marL="171450" indent="-171450">
              <a:buFont typeface="Wingdings" panose="05000000000000000000" pitchFamily="2" charset="2"/>
              <a:buChar char="Ø"/>
            </a:pPr>
            <a:r>
              <a:rPr lang="en-US" sz="1600" b="1" i="0" dirty="0">
                <a:effectLst/>
                <a:latin typeface="+mj-lt"/>
              </a:rPr>
              <a:t>Home Users</a:t>
            </a:r>
            <a:r>
              <a:rPr lang="en-US" sz="1600" b="0" i="0" dirty="0">
                <a:effectLst/>
                <a:latin typeface="+mj-lt"/>
              </a:rPr>
              <a:t>: To diagnose and resolve connectivity issues.</a:t>
            </a:r>
          </a:p>
        </p:txBody>
      </p:sp>
    </p:spTree>
    <p:extLst>
      <p:ext uri="{BB962C8B-B14F-4D97-AF65-F5344CB8AC3E}">
        <p14:creationId xmlns:p14="http://schemas.microsoft.com/office/powerpoint/2010/main" val="31394301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close up of a circuit board">
            <a:extLst>
              <a:ext uri="{FF2B5EF4-FFF2-40B4-BE49-F238E27FC236}">
                <a16:creationId xmlns:a16="http://schemas.microsoft.com/office/drawing/2014/main" id="{32B7DCB8-8642-41A3-89BF-66289A34E3C6}"/>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a:xfrm>
            <a:off x="1" y="-12700"/>
            <a:ext cx="7080595" cy="6870700"/>
          </a:xfrm>
        </p:spPr>
      </p:pic>
      <p:sp>
        <p:nvSpPr>
          <p:cNvPr id="5" name="Footer Placeholder 4">
            <a:extLst>
              <a:ext uri="{FF2B5EF4-FFF2-40B4-BE49-F238E27FC236}">
                <a16:creationId xmlns:a16="http://schemas.microsoft.com/office/drawing/2014/main" id="{5B0F25F1-9242-41C0-96EB-97E197175809}"/>
              </a:ext>
            </a:extLst>
          </p:cNvPr>
          <p:cNvSpPr>
            <a:spLocks noGrp="1"/>
          </p:cNvSpPr>
          <p:nvPr>
            <p:ph type="ftr" sz="quarter" idx="11"/>
          </p:nvPr>
        </p:nvSpPr>
        <p:spPr>
          <a:xfrm>
            <a:off x="4038600" y="6356350"/>
            <a:ext cx="4114800" cy="365125"/>
          </a:xfrm>
        </p:spPr>
        <p:txBody>
          <a:bodyPr/>
          <a:lstStyle/>
          <a:p>
            <a:r>
              <a:rPr lang="en-US" dirty="0"/>
              <a:t>MADE BY PIXELO</a:t>
            </a:r>
          </a:p>
        </p:txBody>
      </p:sp>
      <p:sp>
        <p:nvSpPr>
          <p:cNvPr id="7" name="Slide Number Placeholder 6">
            <a:extLst>
              <a:ext uri="{FF2B5EF4-FFF2-40B4-BE49-F238E27FC236}">
                <a16:creationId xmlns:a16="http://schemas.microsoft.com/office/drawing/2014/main" id="{AC6E7B4C-9F2C-459E-B835-5C4DEAB06A36}"/>
              </a:ext>
            </a:extLst>
          </p:cNvPr>
          <p:cNvSpPr>
            <a:spLocks noGrp="1"/>
          </p:cNvSpPr>
          <p:nvPr>
            <p:ph type="sldNum" sz="quarter" idx="12"/>
          </p:nvPr>
        </p:nvSpPr>
        <p:spPr>
          <a:xfrm>
            <a:off x="8610600" y="6356350"/>
            <a:ext cx="2743200" cy="365125"/>
          </a:xfrm>
        </p:spPr>
        <p:txBody>
          <a:bodyPr/>
          <a:lstStyle/>
          <a:p>
            <a:fld id="{9FF96520-E4CE-4EAD-8ABF-1D2297D6B3AA}" type="slidenum">
              <a:rPr lang="en-US" smtClean="0"/>
              <a:pPr/>
              <a:t>6</a:t>
            </a:fld>
            <a:endParaRPr lang="en-US" dirty="0"/>
          </a:p>
        </p:txBody>
      </p:sp>
      <p:sp>
        <p:nvSpPr>
          <p:cNvPr id="2" name="Title 1">
            <a:extLst>
              <a:ext uri="{FF2B5EF4-FFF2-40B4-BE49-F238E27FC236}">
                <a16:creationId xmlns:a16="http://schemas.microsoft.com/office/drawing/2014/main" id="{537E1C88-627C-4655-A4FB-0BB02EDB078A}"/>
              </a:ext>
            </a:extLst>
          </p:cNvPr>
          <p:cNvSpPr>
            <a:spLocks noGrp="1"/>
          </p:cNvSpPr>
          <p:nvPr>
            <p:ph type="title"/>
          </p:nvPr>
        </p:nvSpPr>
        <p:spPr>
          <a:xfrm>
            <a:off x="7543798" y="1502730"/>
            <a:ext cx="4203247" cy="1440996"/>
          </a:xfrm>
        </p:spPr>
        <p:txBody>
          <a:bodyPr/>
          <a:lstStyle/>
          <a:p>
            <a:r>
              <a:rPr lang="en-US" dirty="0"/>
              <a:t>Technology stack</a:t>
            </a:r>
          </a:p>
        </p:txBody>
      </p:sp>
      <p:sp>
        <p:nvSpPr>
          <p:cNvPr id="3" name="Content Placeholder 2">
            <a:extLst>
              <a:ext uri="{FF2B5EF4-FFF2-40B4-BE49-F238E27FC236}">
                <a16:creationId xmlns:a16="http://schemas.microsoft.com/office/drawing/2014/main" id="{033634FE-ADF0-4BC3-A0A9-447EA9DD096B}"/>
              </a:ext>
            </a:extLst>
          </p:cNvPr>
          <p:cNvSpPr>
            <a:spLocks noGrp="1"/>
          </p:cNvSpPr>
          <p:nvPr>
            <p:ph idx="1"/>
          </p:nvPr>
        </p:nvSpPr>
        <p:spPr>
          <a:xfrm>
            <a:off x="7444597" y="2943726"/>
            <a:ext cx="4302450" cy="3412623"/>
          </a:xfrm>
        </p:spPr>
        <p:txBody>
          <a:bodyPr vert="horz" lIns="91440" tIns="45720" rIns="91440" bIns="45720" rtlCol="0" anchor="t">
            <a:normAutofit lnSpcReduction="10000"/>
          </a:bodyPr>
          <a:lstStyle/>
          <a:p>
            <a:pPr algn="l"/>
            <a:r>
              <a:rPr lang="en-IN" b="0" i="0" dirty="0">
                <a:effectLst/>
                <a:latin typeface="__fkGroteskNeue_598ab8"/>
              </a:rPr>
              <a:t>AI Algorithms and Tools: </a:t>
            </a:r>
            <a:r>
              <a:rPr lang="en-IN" b="0" i="1" dirty="0">
                <a:effectLst/>
                <a:latin typeface="__fkGroteskNeue_598ab8"/>
              </a:rPr>
              <a:t>Linear Regression</a:t>
            </a:r>
            <a:r>
              <a:rPr lang="en-IN" b="0" i="0" dirty="0">
                <a:effectLst/>
                <a:latin typeface="__fkGroteskNeue_598ab8"/>
              </a:rPr>
              <a:t>: Used for trend analysis in latency data.</a:t>
            </a:r>
          </a:p>
          <a:p>
            <a:pPr algn="l">
              <a:buFont typeface="Arial" panose="020B0604020202020204" pitchFamily="34" charset="0"/>
              <a:buChar char="•"/>
            </a:pPr>
            <a:r>
              <a:rPr lang="en-IN" b="0" i="1" dirty="0">
                <a:effectLst/>
                <a:latin typeface="__fkGroteskNeue_598ab8"/>
              </a:rPr>
              <a:t>Matplotlib</a:t>
            </a:r>
            <a:r>
              <a:rPr lang="en-IN" b="0" i="0" dirty="0">
                <a:effectLst/>
                <a:latin typeface="__fkGroteskNeue_598ab8"/>
              </a:rPr>
              <a:t>: For generating visual representations of latency trends.</a:t>
            </a:r>
          </a:p>
          <a:p>
            <a:pPr algn="l"/>
            <a:r>
              <a:rPr lang="en-IN" b="0" i="0" dirty="0">
                <a:effectLst/>
                <a:latin typeface="__fkGroteskNeue_598ab8"/>
              </a:rPr>
              <a:t>Other Technologies: </a:t>
            </a:r>
          </a:p>
          <a:p>
            <a:pPr algn="l">
              <a:buFont typeface="Arial" panose="020B0604020202020204" pitchFamily="34" charset="0"/>
              <a:buChar char="•"/>
            </a:pPr>
            <a:r>
              <a:rPr lang="en-IN" b="0" i="0" dirty="0">
                <a:effectLst/>
                <a:latin typeface="__fkGroteskNeue_598ab8"/>
              </a:rPr>
              <a:t>Backend: </a:t>
            </a:r>
            <a:r>
              <a:rPr lang="en-IN" b="1" i="0" dirty="0">
                <a:effectLst/>
                <a:latin typeface="__fkGroteskNeue_598ab8"/>
              </a:rPr>
              <a:t>Flask</a:t>
            </a:r>
            <a:r>
              <a:rPr lang="en-IN" b="0" i="0" dirty="0">
                <a:effectLst/>
                <a:latin typeface="__fkGroteskNeue_598ab8"/>
              </a:rPr>
              <a:t> framework for handling HTTP requests and managing server-side logic.</a:t>
            </a:r>
          </a:p>
          <a:p>
            <a:pPr algn="l">
              <a:buFont typeface="Arial" panose="020B0604020202020204" pitchFamily="34" charset="0"/>
              <a:buChar char="•"/>
            </a:pPr>
            <a:r>
              <a:rPr lang="en-IN" b="0" i="0" dirty="0">
                <a:effectLst/>
                <a:latin typeface="__fkGroteskNeue_598ab8"/>
              </a:rPr>
              <a:t>Database: </a:t>
            </a:r>
            <a:r>
              <a:rPr lang="en-IN" b="1" i="0" dirty="0">
                <a:effectLst/>
                <a:latin typeface="__fkGroteskNeue_598ab8"/>
              </a:rPr>
              <a:t>MySQL</a:t>
            </a:r>
            <a:r>
              <a:rPr lang="en-IN" b="0" i="0" dirty="0">
                <a:effectLst/>
                <a:latin typeface="__fkGroteskNeue_598ab8"/>
              </a:rPr>
              <a:t> for storing latency data.</a:t>
            </a:r>
          </a:p>
          <a:p>
            <a:pPr algn="l">
              <a:buFont typeface="Arial" panose="020B0604020202020204" pitchFamily="34" charset="0"/>
              <a:buChar char="•"/>
            </a:pPr>
            <a:r>
              <a:rPr lang="en-IN" b="0" i="0" dirty="0">
                <a:effectLst/>
                <a:latin typeface="__fkGroteskNeue_598ab8"/>
              </a:rPr>
              <a:t>Frontend: </a:t>
            </a:r>
            <a:r>
              <a:rPr lang="en-IN" b="1" i="0" dirty="0">
                <a:effectLst/>
                <a:latin typeface="__fkGroteskNeue_598ab8"/>
              </a:rPr>
              <a:t>HTML</a:t>
            </a:r>
            <a:r>
              <a:rPr lang="en-IN" b="0" i="0" dirty="0">
                <a:effectLst/>
                <a:latin typeface="__fkGroteskNeue_598ab8"/>
              </a:rPr>
              <a:t> templates rendered by Flask. Additional Use of CSS, JS</a:t>
            </a:r>
          </a:p>
        </p:txBody>
      </p:sp>
    </p:spTree>
    <p:extLst>
      <p:ext uri="{BB962C8B-B14F-4D97-AF65-F5344CB8AC3E}">
        <p14:creationId xmlns:p14="http://schemas.microsoft.com/office/powerpoint/2010/main" val="36328006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06E82690-B145-4D4F-B2D1-0B2A8C50FD71}"/>
              </a:ext>
            </a:extLst>
          </p:cNvPr>
          <p:cNvSpPr>
            <a:spLocks noGrp="1"/>
          </p:cNvSpPr>
          <p:nvPr>
            <p:ph type="body" sz="quarter" idx="33"/>
          </p:nvPr>
        </p:nvSpPr>
        <p:spPr>
          <a:xfrm>
            <a:off x="2070340" y="3966087"/>
            <a:ext cx="3376202" cy="360000"/>
          </a:xfrm>
        </p:spPr>
        <p:txBody>
          <a:bodyPr/>
          <a:lstStyle/>
          <a:p>
            <a:r>
              <a:rPr lang="en-ZA" dirty="0"/>
              <a:t>HIGH LEVEL EXPLANATION</a:t>
            </a:r>
          </a:p>
        </p:txBody>
      </p:sp>
      <p:sp>
        <p:nvSpPr>
          <p:cNvPr id="6" name="Text Placeholder 5">
            <a:extLst>
              <a:ext uri="{FF2B5EF4-FFF2-40B4-BE49-F238E27FC236}">
                <a16:creationId xmlns:a16="http://schemas.microsoft.com/office/drawing/2014/main" id="{7640DF9D-0C9E-4C5D-9635-6B4DE10CCEE5}"/>
              </a:ext>
            </a:extLst>
          </p:cNvPr>
          <p:cNvSpPr>
            <a:spLocks noGrp="1"/>
          </p:cNvSpPr>
          <p:nvPr>
            <p:ph type="body" sz="quarter" idx="34"/>
          </p:nvPr>
        </p:nvSpPr>
        <p:spPr>
          <a:xfrm>
            <a:off x="2070341" y="4326087"/>
            <a:ext cx="3376202" cy="1335463"/>
          </a:xfrm>
        </p:spPr>
        <p:txBody>
          <a:bodyPr vert="horz" lIns="91440" tIns="45720" rIns="91440" bIns="45720" rtlCol="0" anchor="t">
            <a:noAutofit/>
          </a:bodyPr>
          <a:lstStyle/>
          <a:p>
            <a:r>
              <a:rPr lang="en-US" sz="1400" b="0" i="0" dirty="0">
                <a:effectLst/>
                <a:latin typeface="__fkGroteskNeue_598ab8"/>
              </a:rPr>
              <a:t>The AI component primarily uses statistical analysis to identify patterns in latency data. Linear regression is applied to predict future trends based on historical data.</a:t>
            </a:r>
            <a:endParaRPr lang="en-ZA" sz="1400" noProof="1"/>
          </a:p>
        </p:txBody>
      </p:sp>
      <p:pic>
        <p:nvPicPr>
          <p:cNvPr id="27" name="Picture Placeholder 11" descr="Microscope outline">
            <a:extLst>
              <a:ext uri="{FF2B5EF4-FFF2-40B4-BE49-F238E27FC236}">
                <a16:creationId xmlns:a16="http://schemas.microsoft.com/office/drawing/2014/main" id="{E7501A7A-87F1-48B8-AE66-9FB3CB45D40B}"/>
              </a:ext>
            </a:extLst>
          </p:cNvPr>
          <p:cNvPicPr>
            <a:picLocks noGrp="1" noChangeAspect="1"/>
          </p:cNvPicPr>
          <p:nvPr>
            <p:ph type="pic" sz="quarter" idx="42"/>
          </p:nvPr>
        </p:nvPicPr>
        <p:blipFill rotWithShape="1">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2120199" y="3041493"/>
            <a:ext cx="769486" cy="769486"/>
          </a:xfrm>
          <a:noFill/>
          <a:ln w="95250" cap="sq" cmpd="sng" algn="ctr">
            <a:noFill/>
            <a:prstDash val="solid"/>
            <a:miter lim="800000"/>
          </a:ln>
          <a:effectLst/>
        </p:spPr>
      </p:pic>
      <p:sp>
        <p:nvSpPr>
          <p:cNvPr id="2" name="Title 1">
            <a:extLst>
              <a:ext uri="{FF2B5EF4-FFF2-40B4-BE49-F238E27FC236}">
                <a16:creationId xmlns:a16="http://schemas.microsoft.com/office/drawing/2014/main" id="{8A4E0A63-A388-49B1-A04E-27CE9BD622EF}"/>
              </a:ext>
            </a:extLst>
          </p:cNvPr>
          <p:cNvSpPr>
            <a:spLocks noGrp="1"/>
          </p:cNvSpPr>
          <p:nvPr>
            <p:ph type="title"/>
          </p:nvPr>
        </p:nvSpPr>
        <p:spPr>
          <a:xfrm>
            <a:off x="1034142" y="1110286"/>
            <a:ext cx="10515600" cy="924808"/>
          </a:xfrm>
        </p:spPr>
        <p:txBody>
          <a:bodyPr/>
          <a:lstStyle/>
          <a:p>
            <a:r>
              <a:rPr lang="en-ZA" dirty="0"/>
              <a:t>AI MECHANISM</a:t>
            </a:r>
          </a:p>
        </p:txBody>
      </p:sp>
      <p:sp>
        <p:nvSpPr>
          <p:cNvPr id="9" name="Text Placeholder 8">
            <a:extLst>
              <a:ext uri="{FF2B5EF4-FFF2-40B4-BE49-F238E27FC236}">
                <a16:creationId xmlns:a16="http://schemas.microsoft.com/office/drawing/2014/main" id="{95CCE699-03D1-4642-B46A-B14EF17DA183}"/>
              </a:ext>
            </a:extLst>
          </p:cNvPr>
          <p:cNvSpPr>
            <a:spLocks noGrp="1"/>
          </p:cNvSpPr>
          <p:nvPr>
            <p:ph type="body" sz="quarter" idx="46"/>
          </p:nvPr>
        </p:nvSpPr>
        <p:spPr>
          <a:xfrm>
            <a:off x="6291941" y="3966087"/>
            <a:ext cx="4114799" cy="360000"/>
          </a:xfrm>
        </p:spPr>
        <p:txBody>
          <a:bodyPr>
            <a:normAutofit/>
          </a:bodyPr>
          <a:lstStyle/>
          <a:p>
            <a:r>
              <a:rPr lang="en-IN" b="0" i="0" dirty="0">
                <a:effectLst/>
                <a:latin typeface="__fkGroteskNeue_598ab8"/>
              </a:rPr>
              <a:t>Key Algorithms/Models</a:t>
            </a:r>
            <a:endParaRPr lang="en-ZA" dirty="0"/>
          </a:p>
        </p:txBody>
      </p:sp>
      <p:sp>
        <p:nvSpPr>
          <p:cNvPr id="10" name="Text Placeholder 9">
            <a:extLst>
              <a:ext uri="{FF2B5EF4-FFF2-40B4-BE49-F238E27FC236}">
                <a16:creationId xmlns:a16="http://schemas.microsoft.com/office/drawing/2014/main" id="{BC1DF189-6F2F-4C21-88CC-C82D3D0D147B}"/>
              </a:ext>
            </a:extLst>
          </p:cNvPr>
          <p:cNvSpPr>
            <a:spLocks noGrp="1"/>
          </p:cNvSpPr>
          <p:nvPr>
            <p:ph type="body" sz="quarter" idx="47"/>
          </p:nvPr>
        </p:nvSpPr>
        <p:spPr>
          <a:xfrm>
            <a:off x="6291942" y="4326087"/>
            <a:ext cx="3654315" cy="1490571"/>
          </a:xfrm>
        </p:spPr>
        <p:txBody>
          <a:bodyPr vert="horz" lIns="91440" tIns="45720" rIns="91440" bIns="45720" rtlCol="0" anchor="t">
            <a:normAutofit/>
          </a:bodyPr>
          <a:lstStyle/>
          <a:p>
            <a:pPr algn="l"/>
            <a:r>
              <a:rPr lang="en-US" sz="1400" b="0" i="1" dirty="0">
                <a:effectLst/>
                <a:latin typeface="__fkGroteskNeue_598ab8"/>
              </a:rPr>
              <a:t>Linear Regression</a:t>
            </a:r>
            <a:r>
              <a:rPr lang="en-US" sz="1400" b="0" i="0" dirty="0">
                <a:effectLst/>
                <a:latin typeface="__fkGroteskNeue_598ab8"/>
              </a:rPr>
              <a:t>: Helps in understanding the trend of latency over time, providing insights into potential future performance.</a:t>
            </a:r>
          </a:p>
        </p:txBody>
      </p:sp>
      <p:pic>
        <p:nvPicPr>
          <p:cNvPr id="29" name="Picture Placeholder 17" descr="Illustrator outline">
            <a:extLst>
              <a:ext uri="{FF2B5EF4-FFF2-40B4-BE49-F238E27FC236}">
                <a16:creationId xmlns:a16="http://schemas.microsoft.com/office/drawing/2014/main" id="{3F6B18F7-FCBF-493A-AD96-1FFF95A95E2F}"/>
              </a:ext>
            </a:extLst>
          </p:cNvPr>
          <p:cNvPicPr>
            <a:picLocks noGrp="1" noChangeAspect="1"/>
          </p:cNvPicPr>
          <p:nvPr>
            <p:ph type="pic" sz="quarter" idx="48"/>
          </p:nvPr>
        </p:nvPicPr>
        <p:blipFill rotWithShape="1">
          <a:blip r:embed="rId4">
            <a:extLst>
              <a:ext uri="{28A0092B-C50C-407E-A947-70E740481C1C}">
                <a14:useLocalDpi xmlns:a14="http://schemas.microsoft.com/office/drawing/2010/main"/>
              </a:ext>
              <a:ext uri="{96DAC541-7B7A-43D3-8B79-37D633B846F1}">
                <asvg:svgBlip xmlns:asvg="http://schemas.microsoft.com/office/drawing/2016/SVG/main" r:embed="rId5"/>
              </a:ext>
            </a:extLst>
          </a:blip>
          <a:srcRect/>
          <a:stretch/>
        </p:blipFill>
        <p:spPr>
          <a:xfrm>
            <a:off x="6291942" y="3041493"/>
            <a:ext cx="769486" cy="769486"/>
          </a:xfrm>
          <a:noFill/>
          <a:ln w="95250" cap="sq" cmpd="sng" algn="ctr">
            <a:noFill/>
            <a:prstDash val="solid"/>
            <a:miter lim="800000"/>
          </a:ln>
          <a:effectLst/>
        </p:spPr>
      </p:pic>
      <p:sp>
        <p:nvSpPr>
          <p:cNvPr id="3" name="Footer Placeholder 2">
            <a:extLst>
              <a:ext uri="{FF2B5EF4-FFF2-40B4-BE49-F238E27FC236}">
                <a16:creationId xmlns:a16="http://schemas.microsoft.com/office/drawing/2014/main" id="{005C44B1-BA82-483C-BD91-F89067442F9E}"/>
              </a:ext>
            </a:extLst>
          </p:cNvPr>
          <p:cNvSpPr>
            <a:spLocks noGrp="1"/>
          </p:cNvSpPr>
          <p:nvPr>
            <p:ph type="ftr" sz="quarter" idx="21"/>
          </p:nvPr>
        </p:nvSpPr>
        <p:spPr>
          <a:xfrm>
            <a:off x="4038600" y="6356350"/>
            <a:ext cx="4114800" cy="365125"/>
          </a:xfrm>
        </p:spPr>
        <p:txBody>
          <a:bodyPr/>
          <a:lstStyle/>
          <a:p>
            <a:r>
              <a:rPr lang="en-ZA" dirty="0"/>
              <a:t>MADE BY PIXELO</a:t>
            </a:r>
          </a:p>
        </p:txBody>
      </p:sp>
      <p:sp>
        <p:nvSpPr>
          <p:cNvPr id="4" name="Slide Number Placeholder 3">
            <a:extLst>
              <a:ext uri="{FF2B5EF4-FFF2-40B4-BE49-F238E27FC236}">
                <a16:creationId xmlns:a16="http://schemas.microsoft.com/office/drawing/2014/main" id="{79ED4A67-3A46-4F54-A12A-EAE1B53E6457}"/>
              </a:ext>
            </a:extLst>
          </p:cNvPr>
          <p:cNvSpPr>
            <a:spLocks noGrp="1"/>
          </p:cNvSpPr>
          <p:nvPr>
            <p:ph type="sldNum" sz="quarter" idx="22"/>
          </p:nvPr>
        </p:nvSpPr>
        <p:spPr>
          <a:xfrm>
            <a:off x="8610600" y="6356350"/>
            <a:ext cx="2743200" cy="365125"/>
          </a:xfrm>
        </p:spPr>
        <p:txBody>
          <a:bodyPr/>
          <a:lstStyle/>
          <a:p>
            <a:fld id="{19B51A1E-902D-48AF-9020-955120F399B6}" type="slidenum">
              <a:rPr lang="en-ZA" smtClean="0"/>
              <a:pPr/>
              <a:t>7</a:t>
            </a:fld>
            <a:endParaRPr lang="en-ZA" dirty="0"/>
          </a:p>
        </p:txBody>
      </p:sp>
    </p:spTree>
    <p:extLst>
      <p:ext uri="{BB962C8B-B14F-4D97-AF65-F5344CB8AC3E}">
        <p14:creationId xmlns:p14="http://schemas.microsoft.com/office/powerpoint/2010/main" val="20693930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a:extLst>
              <a:ext uri="{FF2B5EF4-FFF2-40B4-BE49-F238E27FC236}">
                <a16:creationId xmlns:a16="http://schemas.microsoft.com/office/drawing/2014/main" id="{5FB75C3E-5885-49DD-8190-BB1E8C511A7E}"/>
              </a:ext>
            </a:extLst>
          </p:cNvPr>
          <p:cNvSpPr>
            <a:spLocks noGrp="1"/>
          </p:cNvSpPr>
          <p:nvPr>
            <p:ph type="title"/>
          </p:nvPr>
        </p:nvSpPr>
        <p:spPr>
          <a:xfrm>
            <a:off x="6903720" y="1419438"/>
            <a:ext cx="4450080" cy="924808"/>
          </a:xfrm>
        </p:spPr>
        <p:txBody>
          <a:bodyPr/>
          <a:lstStyle/>
          <a:p>
            <a:r>
              <a:rPr lang="en-ZA" dirty="0"/>
              <a:t>DATA TRAINING</a:t>
            </a:r>
          </a:p>
        </p:txBody>
      </p:sp>
      <p:sp>
        <p:nvSpPr>
          <p:cNvPr id="27" name="Text Placeholder 26">
            <a:extLst>
              <a:ext uri="{FF2B5EF4-FFF2-40B4-BE49-F238E27FC236}">
                <a16:creationId xmlns:a16="http://schemas.microsoft.com/office/drawing/2014/main" id="{3C7B196D-A4EB-4450-8C2E-D4F26C77F843}"/>
              </a:ext>
            </a:extLst>
          </p:cNvPr>
          <p:cNvSpPr>
            <a:spLocks noGrp="1"/>
          </p:cNvSpPr>
          <p:nvPr>
            <p:ph type="body" sz="quarter" idx="28"/>
          </p:nvPr>
        </p:nvSpPr>
        <p:spPr>
          <a:xfrm>
            <a:off x="6903720" y="2861775"/>
            <a:ext cx="4134394" cy="924809"/>
          </a:xfrm>
        </p:spPr>
        <p:txBody>
          <a:bodyPr>
            <a:normAutofit/>
          </a:bodyPr>
          <a:lstStyle/>
          <a:p>
            <a:pPr algn="l"/>
            <a:r>
              <a:rPr lang="en-IN" sz="1400" b="0" i="0" dirty="0">
                <a:effectLst/>
                <a:latin typeface="__fkGroteskNeue_598ab8"/>
              </a:rPr>
              <a:t>Data Type: </a:t>
            </a:r>
          </a:p>
          <a:p>
            <a:pPr algn="l"/>
            <a:r>
              <a:rPr lang="en-US" sz="1400" b="0" i="0" dirty="0">
                <a:effectLst/>
                <a:latin typeface="__fkGroteskNeue_598ab8"/>
              </a:rPr>
              <a:t>The application uses real-time latency data collected from ping tests to various IP addresses.</a:t>
            </a:r>
          </a:p>
        </p:txBody>
      </p:sp>
      <p:sp>
        <p:nvSpPr>
          <p:cNvPr id="24" name="Content Placeholder 23">
            <a:extLst>
              <a:ext uri="{FF2B5EF4-FFF2-40B4-BE49-F238E27FC236}">
                <a16:creationId xmlns:a16="http://schemas.microsoft.com/office/drawing/2014/main" id="{B5A11B9F-68B0-405D-8B6F-DDBC74E10DDA}"/>
              </a:ext>
            </a:extLst>
          </p:cNvPr>
          <p:cNvSpPr>
            <a:spLocks noGrp="1"/>
          </p:cNvSpPr>
          <p:nvPr>
            <p:ph type="body" sz="quarter" idx="40"/>
          </p:nvPr>
        </p:nvSpPr>
        <p:spPr>
          <a:xfrm>
            <a:off x="6903720" y="3966092"/>
            <a:ext cx="4152900" cy="1472469"/>
          </a:xfrm>
        </p:spPr>
        <p:txBody>
          <a:bodyPr vert="horz" lIns="0" tIns="45720" rIns="91440" bIns="45720" rtlCol="0" anchor="t">
            <a:normAutofit/>
          </a:bodyPr>
          <a:lstStyle/>
          <a:p>
            <a:pPr algn="l"/>
            <a:r>
              <a:rPr lang="en-US" sz="1400" b="0" i="0" dirty="0">
                <a:effectLst/>
                <a:latin typeface="__fkGroteskNeue_598ab8"/>
              </a:rPr>
              <a:t>Training &amp; Validation Methods: </a:t>
            </a:r>
          </a:p>
          <a:p>
            <a:pPr algn="l"/>
            <a:r>
              <a:rPr lang="en-US" sz="1400" b="0" i="0" dirty="0">
                <a:effectLst/>
                <a:latin typeface="__fkGroteskNeue_598ab8"/>
              </a:rPr>
              <a:t>The model is continuously updated with new data to refine its predictions and recommendations. Validation is performed by comparing predicted trends against actual outcomes.</a:t>
            </a:r>
          </a:p>
        </p:txBody>
      </p:sp>
      <p:sp>
        <p:nvSpPr>
          <p:cNvPr id="19" name="Footer Placeholder 18">
            <a:extLst>
              <a:ext uri="{FF2B5EF4-FFF2-40B4-BE49-F238E27FC236}">
                <a16:creationId xmlns:a16="http://schemas.microsoft.com/office/drawing/2014/main" id="{89B3FF9D-418C-420B-A25C-234C4E3D0094}"/>
              </a:ext>
            </a:extLst>
          </p:cNvPr>
          <p:cNvSpPr>
            <a:spLocks noGrp="1"/>
          </p:cNvSpPr>
          <p:nvPr>
            <p:ph type="ftr" sz="quarter" idx="11"/>
          </p:nvPr>
        </p:nvSpPr>
        <p:spPr>
          <a:xfrm>
            <a:off x="4038600" y="6356350"/>
            <a:ext cx="4114800" cy="365125"/>
          </a:xfrm>
        </p:spPr>
        <p:txBody>
          <a:bodyPr/>
          <a:lstStyle/>
          <a:p>
            <a:r>
              <a:rPr lang="en-US" dirty="0"/>
              <a:t>MADE BY PIXELO</a:t>
            </a:r>
          </a:p>
        </p:txBody>
      </p:sp>
      <p:sp>
        <p:nvSpPr>
          <p:cNvPr id="20" name="Slide Number Placeholder 19">
            <a:extLst>
              <a:ext uri="{FF2B5EF4-FFF2-40B4-BE49-F238E27FC236}">
                <a16:creationId xmlns:a16="http://schemas.microsoft.com/office/drawing/2014/main" id="{D5E2A87B-0EA4-4713-9221-35871F26434E}"/>
              </a:ext>
            </a:extLst>
          </p:cNvPr>
          <p:cNvSpPr>
            <a:spLocks noGrp="1"/>
          </p:cNvSpPr>
          <p:nvPr>
            <p:ph type="sldNum" sz="quarter" idx="12"/>
          </p:nvPr>
        </p:nvSpPr>
        <p:spPr>
          <a:xfrm>
            <a:off x="8610600" y="6356350"/>
            <a:ext cx="2743200" cy="365125"/>
          </a:xfrm>
        </p:spPr>
        <p:txBody>
          <a:bodyPr/>
          <a:lstStyle/>
          <a:p>
            <a:fld id="{9FF96520-E4CE-4EAD-8ABF-1D2297D6B3AA}" type="slidenum">
              <a:rPr lang="en-US" smtClean="0"/>
              <a:pPr/>
              <a:t>8</a:t>
            </a:fld>
            <a:endParaRPr lang="en-US" dirty="0"/>
          </a:p>
        </p:txBody>
      </p:sp>
    </p:spTree>
    <p:extLst>
      <p:ext uri="{BB962C8B-B14F-4D97-AF65-F5344CB8AC3E}">
        <p14:creationId xmlns:p14="http://schemas.microsoft.com/office/powerpoint/2010/main" val="24772461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5A6B31B0-7B84-475D-961F-09C0191F91A2}"/>
              </a:ext>
            </a:extLst>
          </p:cNvPr>
          <p:cNvSpPr>
            <a:spLocks noGrp="1"/>
          </p:cNvSpPr>
          <p:nvPr>
            <p:ph sz="half" idx="1"/>
          </p:nvPr>
        </p:nvSpPr>
        <p:spPr>
          <a:xfrm>
            <a:off x="838200" y="3429000"/>
            <a:ext cx="4114797" cy="2747962"/>
          </a:xfrm>
        </p:spPr>
        <p:txBody>
          <a:bodyPr vert="horz" lIns="91440" tIns="45720" rIns="91440" bIns="45720" rtlCol="0" anchor="t">
            <a:normAutofit/>
          </a:bodyPr>
          <a:lstStyle/>
          <a:p>
            <a:pPr algn="l"/>
            <a:r>
              <a:rPr lang="en-US" b="0" i="1" dirty="0">
                <a:effectLst/>
                <a:latin typeface="__fkGroteskNeue_598ab8"/>
              </a:rPr>
              <a:t>Data Flow</a:t>
            </a:r>
            <a:r>
              <a:rPr lang="en-US" b="0" i="0" dirty="0">
                <a:effectLst/>
                <a:latin typeface="__fkGroteskNeue_598ab8"/>
              </a:rPr>
              <a:t>: User requests trigger ping tests; results are stored in a MySQL database. The AI component analyzes this data to generate graphs and recommendations.</a:t>
            </a:r>
          </a:p>
          <a:p>
            <a:pPr algn="l"/>
            <a:r>
              <a:rPr lang="en-US" b="0" i="1" dirty="0">
                <a:effectLst/>
                <a:latin typeface="__fkGroteskNeue_598ab8"/>
              </a:rPr>
              <a:t>Component Interaction</a:t>
            </a:r>
            <a:r>
              <a:rPr lang="en-US" b="0" i="0" dirty="0">
                <a:effectLst/>
                <a:latin typeface="__fkGroteskNeue_598ab8"/>
              </a:rPr>
              <a:t>: The backend manages data collection and processing, while the frontend displays results and insights to users.</a:t>
            </a:r>
          </a:p>
        </p:txBody>
      </p:sp>
      <p:sp>
        <p:nvSpPr>
          <p:cNvPr id="12" name="Content Placeholder 11">
            <a:extLst>
              <a:ext uri="{FF2B5EF4-FFF2-40B4-BE49-F238E27FC236}">
                <a16:creationId xmlns:a16="http://schemas.microsoft.com/office/drawing/2014/main" id="{AEAF2965-1DCE-4B93-BD47-2AD94F6E3DC9}"/>
              </a:ext>
            </a:extLst>
          </p:cNvPr>
          <p:cNvSpPr>
            <a:spLocks noGrp="1"/>
          </p:cNvSpPr>
          <p:nvPr>
            <p:ph sz="half" idx="2"/>
          </p:nvPr>
        </p:nvSpPr>
        <p:spPr>
          <a:xfrm>
            <a:off x="7239003" y="3429000"/>
            <a:ext cx="4114797" cy="2747962"/>
          </a:xfrm>
        </p:spPr>
        <p:txBody>
          <a:bodyPr>
            <a:normAutofit/>
          </a:bodyPr>
          <a:lstStyle/>
          <a:p>
            <a:pPr algn="l"/>
            <a:r>
              <a:rPr lang="en-US" b="0" i="0" dirty="0">
                <a:effectLst/>
                <a:latin typeface="__fkGroteskNeue_598ab8"/>
              </a:rPr>
              <a:t>The Flask application serves as the central hub, coordinating between the database, AI module, and user interface.</a:t>
            </a:r>
          </a:p>
        </p:txBody>
      </p:sp>
      <p:sp>
        <p:nvSpPr>
          <p:cNvPr id="8" name="Slide Number Placeholder 7">
            <a:extLst>
              <a:ext uri="{FF2B5EF4-FFF2-40B4-BE49-F238E27FC236}">
                <a16:creationId xmlns:a16="http://schemas.microsoft.com/office/drawing/2014/main" id="{5B604E6A-773D-4777-825E-8D25A2E7EDAB}"/>
              </a:ext>
            </a:extLst>
          </p:cNvPr>
          <p:cNvSpPr>
            <a:spLocks noGrp="1"/>
          </p:cNvSpPr>
          <p:nvPr>
            <p:ph type="sldNum" sz="quarter" idx="12"/>
          </p:nvPr>
        </p:nvSpPr>
        <p:spPr>
          <a:xfrm>
            <a:off x="10477500" y="6356350"/>
            <a:ext cx="876300" cy="365125"/>
          </a:xfrm>
        </p:spPr>
        <p:txBody>
          <a:bodyPr/>
          <a:lstStyle/>
          <a:p>
            <a:fld id="{9FF96520-E4CE-4EAD-8ABF-1D2297D6B3AA}" type="slidenum">
              <a:rPr lang="en-US" smtClean="0"/>
              <a:pPr/>
              <a:t>9</a:t>
            </a:fld>
            <a:endParaRPr lang="en-US" dirty="0"/>
          </a:p>
        </p:txBody>
      </p:sp>
      <p:sp>
        <p:nvSpPr>
          <p:cNvPr id="4" name="Title 3">
            <a:extLst>
              <a:ext uri="{FF2B5EF4-FFF2-40B4-BE49-F238E27FC236}">
                <a16:creationId xmlns:a16="http://schemas.microsoft.com/office/drawing/2014/main" id="{FAD2AE59-5630-4D5C-83A9-4CDEF4D7DCFB}"/>
              </a:ext>
            </a:extLst>
          </p:cNvPr>
          <p:cNvSpPr>
            <a:spLocks noGrp="1"/>
          </p:cNvSpPr>
          <p:nvPr>
            <p:ph type="title"/>
          </p:nvPr>
        </p:nvSpPr>
        <p:spPr>
          <a:xfrm>
            <a:off x="1034142" y="670094"/>
            <a:ext cx="10134601" cy="924808"/>
          </a:xfrm>
        </p:spPr>
        <p:txBody>
          <a:bodyPr/>
          <a:lstStyle/>
          <a:p>
            <a:r>
              <a:rPr lang="en-US" dirty="0"/>
              <a:t>IMPLEMENTATION &amp; ARCHITECTURE</a:t>
            </a:r>
          </a:p>
        </p:txBody>
      </p:sp>
      <p:sp>
        <p:nvSpPr>
          <p:cNvPr id="5" name="Text Placeholder 4">
            <a:extLst>
              <a:ext uri="{FF2B5EF4-FFF2-40B4-BE49-F238E27FC236}">
                <a16:creationId xmlns:a16="http://schemas.microsoft.com/office/drawing/2014/main" id="{F8657664-A458-4DDD-ACC2-1D87FCD6FCA9}"/>
              </a:ext>
            </a:extLst>
          </p:cNvPr>
          <p:cNvSpPr>
            <a:spLocks noGrp="1"/>
          </p:cNvSpPr>
          <p:nvPr>
            <p:ph type="body" idx="13"/>
          </p:nvPr>
        </p:nvSpPr>
        <p:spPr>
          <a:xfrm>
            <a:off x="838201" y="2413000"/>
            <a:ext cx="4114795" cy="493710"/>
          </a:xfrm>
        </p:spPr>
        <p:txBody>
          <a:bodyPr/>
          <a:lstStyle/>
          <a:p>
            <a:r>
              <a:rPr lang="en-IN" b="0" i="0" dirty="0">
                <a:effectLst/>
                <a:latin typeface="__fkGroteskNeue_598ab8"/>
              </a:rPr>
              <a:t>System Architecture Diagram</a:t>
            </a:r>
            <a:endParaRPr lang="en-ZA" dirty="0"/>
          </a:p>
        </p:txBody>
      </p:sp>
      <p:sp>
        <p:nvSpPr>
          <p:cNvPr id="7" name="Text Placeholder 6">
            <a:extLst>
              <a:ext uri="{FF2B5EF4-FFF2-40B4-BE49-F238E27FC236}">
                <a16:creationId xmlns:a16="http://schemas.microsoft.com/office/drawing/2014/main" id="{578017FE-712E-4E95-B483-B700F1AA4B2A}"/>
              </a:ext>
            </a:extLst>
          </p:cNvPr>
          <p:cNvSpPr>
            <a:spLocks noGrp="1"/>
          </p:cNvSpPr>
          <p:nvPr>
            <p:ph type="body" idx="14"/>
          </p:nvPr>
        </p:nvSpPr>
        <p:spPr>
          <a:xfrm>
            <a:off x="7239003" y="2413000"/>
            <a:ext cx="4114797" cy="493710"/>
          </a:xfrm>
        </p:spPr>
        <p:txBody>
          <a:bodyPr/>
          <a:lstStyle/>
          <a:p>
            <a:r>
              <a:rPr lang="en-IN" b="0" i="0" dirty="0">
                <a:effectLst/>
                <a:latin typeface="__fkGroteskNeue_598ab8"/>
              </a:rPr>
              <a:t>Explanation of Interactions</a:t>
            </a:r>
            <a:endParaRPr lang="en-US" dirty="0"/>
          </a:p>
        </p:txBody>
      </p:sp>
      <p:sp>
        <p:nvSpPr>
          <p:cNvPr id="46" name="Footer Placeholder 45">
            <a:extLst>
              <a:ext uri="{FF2B5EF4-FFF2-40B4-BE49-F238E27FC236}">
                <a16:creationId xmlns:a16="http://schemas.microsoft.com/office/drawing/2014/main" id="{05826AED-802F-40C1-9AD0-8144FA96F587}"/>
              </a:ext>
            </a:extLst>
          </p:cNvPr>
          <p:cNvSpPr>
            <a:spLocks noGrp="1"/>
          </p:cNvSpPr>
          <p:nvPr>
            <p:ph type="ftr" sz="quarter" idx="11"/>
          </p:nvPr>
        </p:nvSpPr>
        <p:spPr>
          <a:xfrm>
            <a:off x="7239002" y="6356350"/>
            <a:ext cx="3038469" cy="365125"/>
          </a:xfrm>
        </p:spPr>
        <p:txBody>
          <a:bodyPr/>
          <a:lstStyle/>
          <a:p>
            <a:r>
              <a:rPr lang="en-US" dirty="0"/>
              <a:t>MADE BY PIXELO</a:t>
            </a:r>
          </a:p>
        </p:txBody>
      </p:sp>
    </p:spTree>
    <p:extLst>
      <p:ext uri="{BB962C8B-B14F-4D97-AF65-F5344CB8AC3E}">
        <p14:creationId xmlns:p14="http://schemas.microsoft.com/office/powerpoint/2010/main" val="4151694508"/>
      </p:ext>
    </p:extLst>
  </p:cSld>
  <p:clrMapOvr>
    <a:masterClrMapping/>
  </p:clrMapOvr>
</p:sld>
</file>

<file path=ppt/theme/theme1.xml><?xml version="1.0" encoding="utf-8"?>
<a:theme xmlns:a="http://schemas.openxmlformats.org/drawingml/2006/main" name="Office Theme">
  <a:themeElements>
    <a:clrScheme name="Custom 174">
      <a:dk1>
        <a:srgbClr val="1E1E1E"/>
      </a:dk1>
      <a:lt1>
        <a:sysClr val="window" lastClr="FFFFFF"/>
      </a:lt1>
      <a:dk2>
        <a:srgbClr val="44546A"/>
      </a:dk2>
      <a:lt2>
        <a:srgbClr val="E7E6E6"/>
      </a:lt2>
      <a:accent1>
        <a:srgbClr val="81CC48"/>
      </a:accent1>
      <a:accent2>
        <a:srgbClr val="45BEAD"/>
      </a:accent2>
      <a:accent3>
        <a:srgbClr val="BFFF4B"/>
      </a:accent3>
      <a:accent4>
        <a:srgbClr val="B001FF"/>
      </a:accent4>
      <a:accent5>
        <a:srgbClr val="5B9BD5"/>
      </a:accent5>
      <a:accent6>
        <a:srgbClr val="70AD47"/>
      </a:accent6>
      <a:hlink>
        <a:srgbClr val="0563C1"/>
      </a:hlink>
      <a:folHlink>
        <a:srgbClr val="954F72"/>
      </a:folHlink>
    </a:clrScheme>
    <a:fontScheme name="Custom 60">
      <a:majorFont>
        <a:latin typeface="Source Sans Pro"/>
        <a:ea typeface=""/>
        <a:cs typeface=""/>
      </a:majorFont>
      <a:minorFont>
        <a:latin typeface="Source Sans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TEM Deck_tm12041065_Win32_LW_v2.potx" id="{50D3F641-2B59-4E25-9440-7A006AB5DE4F}" vid="{A6D17500-6421-4BD4-89D5-25B2E6BFFAB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fa20ecfd-acdc-4234-8308-a3406a972568"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CCEA668364A9A94DB741650CA3346038" ma:contentTypeVersion="13" ma:contentTypeDescription="Create a new document." ma:contentTypeScope="" ma:versionID="d21d6db4a8514d0660fc903208f3e6b7">
  <xsd:schema xmlns:xsd="http://www.w3.org/2001/XMLSchema" xmlns:xs="http://www.w3.org/2001/XMLSchema" xmlns:p="http://schemas.microsoft.com/office/2006/metadata/properties" xmlns:ns3="fa20ecfd-acdc-4234-8308-a3406a972568" xmlns:ns4="9c20b494-8e5f-4486-86bd-a3c85bc7888b" targetNamespace="http://schemas.microsoft.com/office/2006/metadata/properties" ma:root="true" ma:fieldsID="fac9283575aab74f404631d5c718f2f5" ns3:_="" ns4:_="">
    <xsd:import namespace="fa20ecfd-acdc-4234-8308-a3406a972568"/>
    <xsd:import namespace="9c20b494-8e5f-4486-86bd-a3c85bc7888b"/>
    <xsd:element name="properties">
      <xsd:complexType>
        <xsd:sequence>
          <xsd:element name="documentManagement">
            <xsd:complexType>
              <xsd:all>
                <xsd:element ref="ns3:_activity" minOccurs="0"/>
                <xsd:element ref="ns4:SharedWithUsers" minOccurs="0"/>
                <xsd:element ref="ns4:SharedWithDetails" minOccurs="0"/>
                <xsd:element ref="ns4:SharingHintHash" minOccurs="0"/>
                <xsd:element ref="ns3:MediaServiceMetadata" minOccurs="0"/>
                <xsd:element ref="ns3:MediaServiceFastMetadata" minOccurs="0"/>
                <xsd:element ref="ns3:MediaServiceDateTaken" minOccurs="0"/>
                <xsd:element ref="ns3:MediaServiceObjectDetectorVersions" minOccurs="0"/>
                <xsd:element ref="ns3:MediaServiceSystemTags" minOccurs="0"/>
                <xsd:element ref="ns3:MediaServiceGenerationTime" minOccurs="0"/>
                <xsd:element ref="ns3:MediaServiceEventHashCode" minOccurs="0"/>
                <xsd:element ref="ns3:MediaLengthInSecond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a20ecfd-acdc-4234-8308-a3406a972568" elementFormDefault="qualified">
    <xsd:import namespace="http://schemas.microsoft.com/office/2006/documentManagement/types"/>
    <xsd:import namespace="http://schemas.microsoft.com/office/infopath/2007/PartnerControls"/>
    <xsd:element name="_activity" ma:index="8" nillable="true" ma:displayName="_activity" ma:hidden="true" ma:internalName="_activity">
      <xsd:simpleType>
        <xsd:restriction base="dms:Note"/>
      </xsd:simpleType>
    </xsd:element>
    <xsd:element name="MediaServiceMetadata" ma:index="12" nillable="true" ma:displayName="MediaServiceMetadata" ma:hidden="true" ma:internalName="MediaServiceMetadata" ma:readOnly="true">
      <xsd:simpleType>
        <xsd:restriction base="dms:Note"/>
      </xsd:simpleType>
    </xsd:element>
    <xsd:element name="MediaServiceFastMetadata" ma:index="13" nillable="true" ma:displayName="MediaServiceFastMetadata" ma:hidden="true" ma:internalName="MediaServiceFastMetadata" ma:readOnly="true">
      <xsd:simpleType>
        <xsd:restriction base="dms:Note"/>
      </xsd:simpleType>
    </xsd:element>
    <xsd:element name="MediaServiceDateTaken" ma:index="14" nillable="true" ma:displayName="MediaServiceDateTaken" ma:hidden="true" ma:indexed="true" ma:internalName="MediaServiceDateTaken" ma:readOnly="true">
      <xsd:simpleType>
        <xsd:restriction base="dms:Text"/>
      </xsd:simpleType>
    </xsd:element>
    <xsd:element name="MediaServiceObjectDetectorVersions" ma:index="15" nillable="true" ma:displayName="MediaServiceObjectDetectorVersions" ma:hidden="true" ma:indexed="true" ma:internalName="MediaServiceObjectDetectorVersions" ma:readOnly="true">
      <xsd:simpleType>
        <xsd:restriction base="dms:Text"/>
      </xsd:simpleType>
    </xsd:element>
    <xsd:element name="MediaServiceSystemTags" ma:index="16" nillable="true" ma:displayName="MediaServiceSystemTags" ma:hidden="true" ma:internalName="MediaServiceSystemTags" ma:readOnly="true">
      <xsd:simpleType>
        <xsd:restriction base="dms:Note"/>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LengthInSeconds" ma:index="19" nillable="true" ma:displayName="MediaLengthInSeconds" ma:hidden="true" ma:internalName="MediaLengthInSeconds" ma:readOnly="true">
      <xsd:simpleType>
        <xsd:restriction base="dms:Unknown"/>
      </xsd:simpleType>
    </xsd:element>
    <xsd:element name="MediaServiceSearchProperties" ma:index="20"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9c20b494-8e5f-4486-86bd-a3c85bc7888b" elementFormDefault="qualified">
    <xsd:import namespace="http://schemas.microsoft.com/office/2006/documentManagement/types"/>
    <xsd:import namespace="http://schemas.microsoft.com/office/infopath/2007/PartnerControls"/>
    <xsd:element name="SharedWithUsers" ma:index="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0" nillable="true" ma:displayName="Shared With Details" ma:internalName="SharedWithDetails" ma:readOnly="true">
      <xsd:simpleType>
        <xsd:restriction base="dms:Note">
          <xsd:maxLength value="255"/>
        </xsd:restriction>
      </xsd:simpleType>
    </xsd:element>
    <xsd:element name="SharingHintHash" ma:index="11"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966E941-6182-4A32-B603-DDB09E5F0715}">
  <ds:schemaRefs>
    <ds:schemaRef ds:uri="http://purl.org/dc/elements/1.1/"/>
    <ds:schemaRef ds:uri="http://purl.org/dc/dcmitype/"/>
    <ds:schemaRef ds:uri="http://schemas.microsoft.com/office/2006/documentManagement/types"/>
    <ds:schemaRef ds:uri="9c20b494-8e5f-4486-86bd-a3c85bc7888b"/>
    <ds:schemaRef ds:uri="http://purl.org/dc/terms/"/>
    <ds:schemaRef ds:uri="http://www.w3.org/XML/1998/namespace"/>
    <ds:schemaRef ds:uri="http://schemas.microsoft.com/office/infopath/2007/PartnerControls"/>
    <ds:schemaRef ds:uri="http://schemas.openxmlformats.org/package/2006/metadata/core-properties"/>
    <ds:schemaRef ds:uri="fa20ecfd-acdc-4234-8308-a3406a972568"/>
    <ds:schemaRef ds:uri="http://schemas.microsoft.com/office/2006/metadata/properties"/>
  </ds:schemaRefs>
</ds:datastoreItem>
</file>

<file path=customXml/itemProps2.xml><?xml version="1.0" encoding="utf-8"?>
<ds:datastoreItem xmlns:ds="http://schemas.openxmlformats.org/officeDocument/2006/customXml" ds:itemID="{83FFC980-8EEC-4CFC-96C7-CEB6F5CA8688}">
  <ds:schemaRefs>
    <ds:schemaRef ds:uri="http://schemas.microsoft.com/sharepoint/v3/contenttype/forms"/>
  </ds:schemaRefs>
</ds:datastoreItem>
</file>

<file path=customXml/itemProps3.xml><?xml version="1.0" encoding="utf-8"?>
<ds:datastoreItem xmlns:ds="http://schemas.openxmlformats.org/officeDocument/2006/customXml" ds:itemID="{5E36C04C-8429-4AA8-87F7-FFFF1481036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a20ecfd-acdc-4234-8308-a3406a972568"/>
    <ds:schemaRef ds:uri="9c20b494-8e5f-4486-86bd-a3c85bc7888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STEM pitch deck</Template>
  <TotalTime>87</TotalTime>
  <Words>919</Words>
  <Application>Microsoft Office PowerPoint</Application>
  <PresentationFormat>Widescreen</PresentationFormat>
  <Paragraphs>94</Paragraphs>
  <Slides>12</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__fkGroteskNeue_598ab8</vt:lpstr>
      <vt:lpstr>Arial</vt:lpstr>
      <vt:lpstr>Calibri</vt:lpstr>
      <vt:lpstr>Source Sans Pro</vt:lpstr>
      <vt:lpstr>Times New Roman</vt:lpstr>
      <vt:lpstr>var(--font-fk-grotesk)</vt:lpstr>
      <vt:lpstr>Wingdings</vt:lpstr>
      <vt:lpstr>Office Theme</vt:lpstr>
      <vt:lpstr>OUTAGE MONITORING SYSTEM USING AI</vt:lpstr>
      <vt:lpstr>About OUR PROJECT</vt:lpstr>
      <vt:lpstr>Problem STATEMENT</vt:lpstr>
      <vt:lpstr>PROPOSED AI SOLUTION</vt:lpstr>
      <vt:lpstr>TARGET AUDIENCE &amp; USE CASE</vt:lpstr>
      <vt:lpstr>Technology stack</vt:lpstr>
      <vt:lpstr>AI MECHANISM</vt:lpstr>
      <vt:lpstr>DATA TRAINING</vt:lpstr>
      <vt:lpstr>IMPLEMENTATION &amp; ARCHITECTURE</vt:lpstr>
      <vt:lpstr>IMPACTS &amp; BENEFITS</vt:lpstr>
      <vt:lpstr>Conclusion &amp; Next Steps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Souvik Bagchi</dc:creator>
  <cp:lastModifiedBy>Mr HyperIon</cp:lastModifiedBy>
  <cp:revision>10</cp:revision>
  <dcterms:created xsi:type="dcterms:W3CDTF">2024-09-28T18:05:37Z</dcterms:created>
  <dcterms:modified xsi:type="dcterms:W3CDTF">2024-09-29T06:37:49Z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0x010100CCEA668364A9A94DB741650CA3346038</vt:lpwstr>
  </property>
  <property fmtid="{D5CDD505-2E9C-101B-9397-08002B2CF9AE}" pid="3" name="MSIP_Label_defa4170-0d19-0005-0004-bc88714345d2_Enabled">
    <vt:lpwstr>true</vt:lpwstr>
  </property>
  <property fmtid="{D5CDD505-2E9C-101B-9397-08002B2CF9AE}" pid="4" name="MSIP_Label_defa4170-0d19-0005-0004-bc88714345d2_SetDate">
    <vt:lpwstr>2024-09-28T18:42:11Z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f6de85ea-d3f4-4ac0-ac45-c6821a06394b</vt:lpwstr>
  </property>
  <property fmtid="{D5CDD505-2E9C-101B-9397-08002B2CF9AE}" pid="8" name="MSIP_Label_defa4170-0d19-0005-0004-bc88714345d2_ActionId">
    <vt:lpwstr>135c4108-c97a-432c-b555-6ba7d6cf38a2</vt:lpwstr>
  </property>
  <property fmtid="{D5CDD505-2E9C-101B-9397-08002B2CF9AE}" pid="9" name="MSIP_Label_defa4170-0d19-0005-0004-bc88714345d2_ContentBits">
    <vt:lpwstr>0</vt:lpwstr>
  </property>
</Properties>
</file>

<file path=docProps/thumbnail.jpeg>
</file>